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8"/>
  </p:notesMasterIdLst>
  <p:sldIdLst>
    <p:sldId id="256" r:id="rId2"/>
    <p:sldId id="258" r:id="rId3"/>
    <p:sldId id="289" r:id="rId4"/>
    <p:sldId id="287" r:id="rId5"/>
    <p:sldId id="290" r:id="rId6"/>
    <p:sldId id="286" r:id="rId7"/>
    <p:sldId id="291" r:id="rId8"/>
    <p:sldId id="288" r:id="rId9"/>
    <p:sldId id="284" r:id="rId10"/>
    <p:sldId id="293" r:id="rId11"/>
    <p:sldId id="294" r:id="rId12"/>
    <p:sldId id="295" r:id="rId13"/>
    <p:sldId id="296" r:id="rId14"/>
    <p:sldId id="297" r:id="rId15"/>
    <p:sldId id="279" r:id="rId16"/>
    <p:sldId id="283" r:id="rId17"/>
  </p:sldIdLst>
  <p:sldSz cx="9144000" cy="6858000" type="screen4x3"/>
  <p:notesSz cx="6858000" cy="9144000"/>
  <p:embeddedFontLst>
    <p:embeddedFont>
      <p:font typeface="Harrington" pitchFamily="82" charset="0"/>
      <p:regular r:id="rId19"/>
    </p:embeddedFont>
    <p:embeddedFont>
      <p:font typeface="Homemade Apple" charset="0"/>
      <p:regular r:id="rId20"/>
    </p:embeddedFont>
    <p:embeddedFont>
      <p:font typeface="Raleway"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390FF58D-3071-4024-A289-CD934F5C1108}">
  <a:tblStyle styleId="{390FF58D-3071-4024-A289-CD934F5C1108}" styleName="Table_0">
    <a:wholeTbl>
      <a:tcTxStyle>
        <a:font>
          <a:latin typeface="Arial"/>
          <a:ea typeface="Arial"/>
          <a:cs typeface="Arial"/>
        </a:font>
        <a:srgbClr val="000000"/>
      </a:tcTxStyle>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89" autoAdjust="0"/>
    <p:restoredTop sz="94660"/>
  </p:normalViewPr>
  <p:slideViewPr>
    <p:cSldViewPr>
      <p:cViewPr>
        <p:scale>
          <a:sx n="90" d="100"/>
          <a:sy n="90" d="100"/>
        </p:scale>
        <p:origin x="-221" y="115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27272"/>
              <a:buChar char="●"/>
              <a:defRPr sz="1100"/>
            </a:lvl1pPr>
            <a:lvl2pPr lvl="1">
              <a:spcBef>
                <a:spcPts val="0"/>
              </a:spcBef>
              <a:buSzPct val="127272"/>
              <a:buChar char="○"/>
              <a:defRPr sz="1100"/>
            </a:lvl2pPr>
            <a:lvl3pPr lvl="2">
              <a:spcBef>
                <a:spcPts val="0"/>
              </a:spcBef>
              <a:buSzPct val="127272"/>
              <a:buChar char="■"/>
              <a:defRPr sz="1100"/>
            </a:lvl3pPr>
            <a:lvl4pPr lvl="3">
              <a:spcBef>
                <a:spcPts val="0"/>
              </a:spcBef>
              <a:buSzPct val="127272"/>
              <a:buChar char="●"/>
              <a:defRPr sz="1100"/>
            </a:lvl4pPr>
            <a:lvl5pPr lvl="4">
              <a:spcBef>
                <a:spcPts val="0"/>
              </a:spcBef>
              <a:buSzPct val="127272"/>
              <a:buChar char="○"/>
              <a:defRPr sz="1100"/>
            </a:lvl5pPr>
            <a:lvl6pPr lvl="5">
              <a:spcBef>
                <a:spcPts val="0"/>
              </a:spcBef>
              <a:buSzPct val="127272"/>
              <a:buChar char="■"/>
              <a:defRPr sz="1100"/>
            </a:lvl6pPr>
            <a:lvl7pPr lvl="6">
              <a:spcBef>
                <a:spcPts val="0"/>
              </a:spcBef>
              <a:buSzPct val="127272"/>
              <a:buChar char="●"/>
              <a:defRPr sz="1100"/>
            </a:lvl7pPr>
            <a:lvl8pPr lvl="7">
              <a:spcBef>
                <a:spcPts val="0"/>
              </a:spcBef>
              <a:buSzPct val="127272"/>
              <a:buChar char="○"/>
              <a:defRPr sz="1100"/>
            </a:lvl8pPr>
            <a:lvl9pPr lvl="8">
              <a:spcBef>
                <a:spcPts val="0"/>
              </a:spcBef>
              <a:buSzPct val="127272"/>
              <a:buChar char="■"/>
              <a:defRPr sz="1100"/>
            </a:lvl9pPr>
          </a:lstStyle>
          <a:p>
            <a:endParaRPr/>
          </a:p>
        </p:txBody>
      </p:sp>
    </p:spTree>
    <p:extLst>
      <p:ext uri="{BB962C8B-B14F-4D97-AF65-F5344CB8AC3E}">
        <p14:creationId xmlns:p14="http://schemas.microsoft.com/office/powerpoint/2010/main" val="91518952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Shape 30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0" name="Shape 31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 purpl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685800" y="4190775"/>
            <a:ext cx="5656800" cy="1546500"/>
          </a:xfrm>
          <a:prstGeom prst="rect">
            <a:avLst/>
          </a:prstGeom>
        </p:spPr>
        <p:txBody>
          <a:bodyPr wrap="square" lIns="91425" tIns="91425" rIns="91425" bIns="91425" anchor="t" anchorCtr="0"/>
          <a:lstStyle>
            <a:lvl1pPr lvl="0">
              <a:spcBef>
                <a:spcPts val="0"/>
              </a:spcBef>
              <a:buSzPct val="100000"/>
              <a:defRPr sz="4800"/>
            </a:lvl1pPr>
            <a:lvl2pPr lvl="1" algn="l">
              <a:spcBef>
                <a:spcPts val="0"/>
              </a:spcBef>
              <a:buSzPct val="100000"/>
              <a:defRPr sz="6000"/>
            </a:lvl2pPr>
            <a:lvl3pPr lvl="2" algn="l">
              <a:spcBef>
                <a:spcPts val="0"/>
              </a:spcBef>
              <a:buSzPct val="100000"/>
              <a:defRPr sz="6000"/>
            </a:lvl3pPr>
            <a:lvl4pPr lvl="3" algn="l">
              <a:spcBef>
                <a:spcPts val="0"/>
              </a:spcBef>
              <a:buSzPct val="100000"/>
              <a:defRPr sz="6000"/>
            </a:lvl4pPr>
            <a:lvl5pPr lvl="4" algn="l">
              <a:spcBef>
                <a:spcPts val="0"/>
              </a:spcBef>
              <a:buSzPct val="100000"/>
              <a:defRPr sz="6000"/>
            </a:lvl5pPr>
            <a:lvl6pPr lvl="5" algn="l">
              <a:spcBef>
                <a:spcPts val="0"/>
              </a:spcBef>
              <a:buSzPct val="100000"/>
              <a:defRPr sz="6000"/>
            </a:lvl6pPr>
            <a:lvl7pPr lvl="6" algn="l">
              <a:spcBef>
                <a:spcPts val="0"/>
              </a:spcBef>
              <a:buSzPct val="100000"/>
              <a:defRPr sz="6000"/>
            </a:lvl7pPr>
            <a:lvl8pPr lvl="7" algn="l">
              <a:spcBef>
                <a:spcPts val="0"/>
              </a:spcBef>
              <a:buSzPct val="100000"/>
              <a:defRPr sz="6000"/>
            </a:lvl8pPr>
            <a:lvl9pPr lvl="8" algn="l">
              <a:spcBef>
                <a:spcPts val="0"/>
              </a:spcBef>
              <a:buSzPct val="100000"/>
              <a:defRPr sz="6000"/>
            </a:lvl9pPr>
          </a:lstStyle>
          <a:p>
            <a:endParaRPr/>
          </a:p>
        </p:txBody>
      </p:sp>
      <p:sp>
        <p:nvSpPr>
          <p:cNvPr id="10" name="Shape 10"/>
          <p:cNvSpPr/>
          <p:nvPr/>
        </p:nvSpPr>
        <p:spPr>
          <a:xfrm>
            <a:off x="0" y="0"/>
            <a:ext cx="9144000" cy="3990000"/>
          </a:xfrm>
          <a:prstGeom prst="rect">
            <a:avLst/>
          </a:prstGeom>
          <a:solidFill>
            <a:srgbClr val="20124D">
              <a:alpha val="21540"/>
            </a:srgbClr>
          </a:solidFill>
          <a:ln>
            <a:noFill/>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ColTx">
  <p:cSld name="Title + 2 columns - purple">
    <p:spTree>
      <p:nvGrpSpPr>
        <p:cNvPr id="1" name="Shape 56"/>
        <p:cNvGrpSpPr/>
        <p:nvPr/>
      </p:nvGrpSpPr>
      <p:grpSpPr>
        <a:xfrm>
          <a:off x="0" y="0"/>
          <a:ext cx="0" cy="0"/>
          <a:chOff x="0" y="0"/>
          <a:chExt cx="0" cy="0"/>
        </a:xfrm>
      </p:grpSpPr>
      <p:sp>
        <p:nvSpPr>
          <p:cNvPr id="57" name="Shape 57"/>
          <p:cNvSpPr/>
          <p:nvPr/>
        </p:nvSpPr>
        <p:spPr>
          <a:xfrm>
            <a:off x="0" y="0"/>
            <a:ext cx="9144000" cy="1070400"/>
          </a:xfrm>
          <a:prstGeom prst="rect">
            <a:avLst/>
          </a:prstGeom>
          <a:solidFill>
            <a:srgbClr val="20124D">
              <a:alpha val="21540"/>
            </a:srgbClr>
          </a:solidFill>
          <a:ln>
            <a:noFill/>
          </a:ln>
        </p:spPr>
        <p:txBody>
          <a:bodyPr wrap="square" lIns="91425" tIns="91425" rIns="91425" bIns="91425" anchor="ctr" anchorCtr="0">
            <a:noAutofit/>
          </a:bodyPr>
          <a:lstStyle/>
          <a:p>
            <a:pPr lvl="0">
              <a:spcBef>
                <a:spcPts val="0"/>
              </a:spcBef>
              <a:buNone/>
            </a:pPr>
            <a:endParaRPr/>
          </a:p>
        </p:txBody>
      </p:sp>
      <p:pic>
        <p:nvPicPr>
          <p:cNvPr id="58" name="Shape 58"/>
          <p:cNvPicPr preferRelativeResize="0"/>
          <p:nvPr/>
        </p:nvPicPr>
        <p:blipFill>
          <a:blip r:embed="rId2">
            <a:alphaModFix/>
          </a:blip>
          <a:stretch>
            <a:fillRect/>
          </a:stretch>
        </p:blipFill>
        <p:spPr>
          <a:xfrm>
            <a:off x="675586" y="523722"/>
            <a:ext cx="402567" cy="402564"/>
          </a:xfrm>
          <a:prstGeom prst="rect">
            <a:avLst/>
          </a:prstGeom>
          <a:noFill/>
          <a:ln>
            <a:noFill/>
          </a:ln>
        </p:spPr>
      </p:pic>
      <p:sp>
        <p:nvSpPr>
          <p:cNvPr id="59" name="Shape 59"/>
          <p:cNvSpPr txBox="1">
            <a:spLocks noGrp="1"/>
          </p:cNvSpPr>
          <p:nvPr>
            <p:ph type="title"/>
          </p:nvPr>
        </p:nvSpPr>
        <p:spPr>
          <a:xfrm>
            <a:off x="1115100" y="428125"/>
            <a:ext cx="7571700" cy="506100"/>
          </a:xfrm>
          <a:prstGeom prst="rect">
            <a:avLst/>
          </a:prstGeom>
        </p:spPr>
        <p:txBody>
          <a:bodyPr wrap="square"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60" name="Shape 60"/>
          <p:cNvSpPr txBox="1">
            <a:spLocks noGrp="1"/>
          </p:cNvSpPr>
          <p:nvPr>
            <p:ph type="body" idx="1"/>
          </p:nvPr>
        </p:nvSpPr>
        <p:spPr>
          <a:xfrm>
            <a:off x="1115100" y="1676400"/>
            <a:ext cx="3355800" cy="4967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61" name="Shape 61"/>
          <p:cNvSpPr txBox="1">
            <a:spLocks noGrp="1"/>
          </p:cNvSpPr>
          <p:nvPr>
            <p:ph type="body" idx="2"/>
          </p:nvPr>
        </p:nvSpPr>
        <p:spPr>
          <a:xfrm>
            <a:off x="4673042" y="1676400"/>
            <a:ext cx="3355800" cy="4967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Title + 2 columns - hot">
    <p:bg>
      <p:bgPr>
        <a:blipFill>
          <a:blip r:embed="rId2">
            <a:alphaModFix/>
          </a:blip>
          <a:stretch>
            <a:fillRect/>
          </a:stretch>
        </a:blipFill>
        <a:effectLst/>
      </p:bgPr>
    </p:bg>
    <p:spTree>
      <p:nvGrpSpPr>
        <p:cNvPr id="1" name="Shape 62"/>
        <p:cNvGrpSpPr/>
        <p:nvPr/>
      </p:nvGrpSpPr>
      <p:grpSpPr>
        <a:xfrm>
          <a:off x="0" y="0"/>
          <a:ext cx="0" cy="0"/>
          <a:chOff x="0" y="0"/>
          <a:chExt cx="0" cy="0"/>
        </a:xfrm>
      </p:grpSpPr>
      <p:sp>
        <p:nvSpPr>
          <p:cNvPr id="63" name="Shape 63"/>
          <p:cNvSpPr/>
          <p:nvPr/>
        </p:nvSpPr>
        <p:spPr>
          <a:xfrm>
            <a:off x="0" y="0"/>
            <a:ext cx="9144000" cy="1070400"/>
          </a:xfrm>
          <a:prstGeom prst="rect">
            <a:avLst/>
          </a:prstGeom>
          <a:solidFill>
            <a:srgbClr val="4C1130">
              <a:alpha val="17690"/>
            </a:srgbClr>
          </a:solidFill>
          <a:ln>
            <a:noFill/>
          </a:ln>
        </p:spPr>
        <p:txBody>
          <a:bodyPr wrap="square" lIns="91425" tIns="91425" rIns="91425" bIns="91425" anchor="ctr" anchorCtr="0">
            <a:noAutofit/>
          </a:bodyPr>
          <a:lstStyle/>
          <a:p>
            <a:pPr lvl="0">
              <a:spcBef>
                <a:spcPts val="0"/>
              </a:spcBef>
              <a:buNone/>
            </a:pPr>
            <a:endParaRPr/>
          </a:p>
        </p:txBody>
      </p:sp>
      <p:sp>
        <p:nvSpPr>
          <p:cNvPr id="64" name="Shape 64"/>
          <p:cNvSpPr txBox="1">
            <a:spLocks noGrp="1"/>
          </p:cNvSpPr>
          <p:nvPr>
            <p:ph type="title"/>
          </p:nvPr>
        </p:nvSpPr>
        <p:spPr>
          <a:xfrm>
            <a:off x="1115100" y="428125"/>
            <a:ext cx="7571700" cy="506100"/>
          </a:xfrm>
          <a:prstGeom prst="rect">
            <a:avLst/>
          </a:prstGeom>
        </p:spPr>
        <p:txBody>
          <a:bodyPr wrap="square"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5" name="Shape 65"/>
          <p:cNvSpPr txBox="1">
            <a:spLocks noGrp="1"/>
          </p:cNvSpPr>
          <p:nvPr>
            <p:ph type="body" idx="1"/>
          </p:nvPr>
        </p:nvSpPr>
        <p:spPr>
          <a:xfrm>
            <a:off x="1115100" y="1676400"/>
            <a:ext cx="3355800" cy="4967700"/>
          </a:xfrm>
          <a:prstGeom prst="rect">
            <a:avLst/>
          </a:prstGeom>
        </p:spPr>
        <p:txBody>
          <a:bodyPr wrap="square"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6" name="Shape 66"/>
          <p:cNvSpPr txBox="1">
            <a:spLocks noGrp="1"/>
          </p:cNvSpPr>
          <p:nvPr>
            <p:ph type="body" idx="2"/>
          </p:nvPr>
        </p:nvSpPr>
        <p:spPr>
          <a:xfrm>
            <a:off x="4673042" y="1676400"/>
            <a:ext cx="3355800" cy="4967700"/>
          </a:xfrm>
          <a:prstGeom prst="rect">
            <a:avLst/>
          </a:prstGeom>
        </p:spPr>
        <p:txBody>
          <a:bodyPr wrap="square"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7" name="Shape 67"/>
          <p:cNvSpPr/>
          <p:nvPr/>
        </p:nvSpPr>
        <p:spPr>
          <a:xfrm>
            <a:off x="694185" y="556680"/>
            <a:ext cx="365350" cy="336633"/>
          </a:xfrm>
          <a:custGeom>
            <a:avLst/>
            <a:gdLst/>
            <a:ahLst/>
            <a:cxnLst/>
            <a:rect l="0" t="0" r="0" b="0"/>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rgbClr val="FFFFFF"/>
          </a:solidFill>
          <a:ln>
            <a:noFill/>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 3 columns - purple">
    <p:spTree>
      <p:nvGrpSpPr>
        <p:cNvPr id="1" name="Shape 74"/>
        <p:cNvGrpSpPr/>
        <p:nvPr/>
      </p:nvGrpSpPr>
      <p:grpSpPr>
        <a:xfrm>
          <a:off x="0" y="0"/>
          <a:ext cx="0" cy="0"/>
          <a:chOff x="0" y="0"/>
          <a:chExt cx="0" cy="0"/>
        </a:xfrm>
      </p:grpSpPr>
      <p:sp>
        <p:nvSpPr>
          <p:cNvPr id="75" name="Shape 75"/>
          <p:cNvSpPr/>
          <p:nvPr/>
        </p:nvSpPr>
        <p:spPr>
          <a:xfrm>
            <a:off x="0" y="0"/>
            <a:ext cx="9144000" cy="1070400"/>
          </a:xfrm>
          <a:prstGeom prst="rect">
            <a:avLst/>
          </a:prstGeom>
          <a:solidFill>
            <a:srgbClr val="20124D">
              <a:alpha val="21540"/>
            </a:srgbClr>
          </a:solidFill>
          <a:ln>
            <a:noFill/>
          </a:ln>
        </p:spPr>
        <p:txBody>
          <a:bodyPr wrap="square" lIns="91425" tIns="91425" rIns="91425" bIns="91425" anchor="ctr" anchorCtr="0">
            <a:noAutofit/>
          </a:bodyPr>
          <a:lstStyle/>
          <a:p>
            <a:pPr lvl="0">
              <a:spcBef>
                <a:spcPts val="0"/>
              </a:spcBef>
              <a:buNone/>
            </a:pPr>
            <a:endParaRPr/>
          </a:p>
        </p:txBody>
      </p:sp>
      <p:sp>
        <p:nvSpPr>
          <p:cNvPr id="76" name="Shape 76"/>
          <p:cNvSpPr txBox="1">
            <a:spLocks noGrp="1"/>
          </p:cNvSpPr>
          <p:nvPr>
            <p:ph type="title"/>
          </p:nvPr>
        </p:nvSpPr>
        <p:spPr>
          <a:xfrm>
            <a:off x="1115100" y="428125"/>
            <a:ext cx="7571700" cy="506100"/>
          </a:xfrm>
          <a:prstGeom prst="rect">
            <a:avLst/>
          </a:prstGeom>
        </p:spPr>
        <p:txBody>
          <a:bodyPr wrap="square"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7" name="Shape 77"/>
          <p:cNvSpPr txBox="1">
            <a:spLocks noGrp="1"/>
          </p:cNvSpPr>
          <p:nvPr>
            <p:ph type="body" idx="1"/>
          </p:nvPr>
        </p:nvSpPr>
        <p:spPr>
          <a:xfrm>
            <a:off x="1115101" y="1676400"/>
            <a:ext cx="2419800" cy="4967700"/>
          </a:xfrm>
          <a:prstGeom prst="rect">
            <a:avLst/>
          </a:prstGeom>
        </p:spPr>
        <p:txBody>
          <a:bodyPr wrap="square" lIns="91425" tIns="91425" rIns="91425" bIns="91425" anchor="t" anchorCtr="0"/>
          <a:lstStyle>
            <a:lvl1pPr lvl="0" rtl="0">
              <a:spcBef>
                <a:spcPts val="0"/>
              </a:spcBef>
              <a:buSzPct val="100000"/>
              <a:defRPr sz="2000"/>
            </a:lvl1pPr>
            <a:lvl2pPr lvl="1" rtl="0">
              <a:spcBef>
                <a:spcPts val="0"/>
              </a:spcBef>
              <a:buSzPct val="100000"/>
              <a:defRPr sz="2000"/>
            </a:lvl2pPr>
            <a:lvl3pPr lvl="2" rtl="0">
              <a:spcBef>
                <a:spcPts val="0"/>
              </a:spcBef>
              <a:buSzPct val="100000"/>
              <a:defRPr sz="2000"/>
            </a:lvl3pPr>
            <a:lvl4pPr lvl="3" rtl="0">
              <a:spcBef>
                <a:spcPts val="0"/>
              </a:spcBef>
              <a:buSzPct val="100000"/>
              <a:defRPr sz="2000"/>
            </a:lvl4pPr>
            <a:lvl5pPr lvl="4" rtl="0">
              <a:spcBef>
                <a:spcPts val="0"/>
              </a:spcBef>
              <a:buSzPct val="100000"/>
              <a:defRPr sz="2000"/>
            </a:lvl5pPr>
            <a:lvl6pPr lvl="5" rtl="0">
              <a:spcBef>
                <a:spcPts val="0"/>
              </a:spcBef>
              <a:buSzPct val="100000"/>
              <a:defRPr sz="2000"/>
            </a:lvl6pPr>
            <a:lvl7pPr lvl="6" rtl="0">
              <a:spcBef>
                <a:spcPts val="0"/>
              </a:spcBef>
              <a:buSzPct val="100000"/>
              <a:defRPr sz="2000"/>
            </a:lvl7pPr>
            <a:lvl8pPr lvl="7" rtl="0">
              <a:spcBef>
                <a:spcPts val="0"/>
              </a:spcBef>
              <a:buSzPct val="100000"/>
              <a:defRPr sz="2000"/>
            </a:lvl8pPr>
            <a:lvl9pPr lvl="8" rtl="0">
              <a:spcBef>
                <a:spcPts val="0"/>
              </a:spcBef>
              <a:buSzPct val="100000"/>
              <a:defRPr sz="2000"/>
            </a:lvl9pPr>
          </a:lstStyle>
          <a:p>
            <a:endParaRPr/>
          </a:p>
        </p:txBody>
      </p:sp>
      <p:sp>
        <p:nvSpPr>
          <p:cNvPr id="78" name="Shape 78"/>
          <p:cNvSpPr txBox="1">
            <a:spLocks noGrp="1"/>
          </p:cNvSpPr>
          <p:nvPr>
            <p:ph type="body" idx="2"/>
          </p:nvPr>
        </p:nvSpPr>
        <p:spPr>
          <a:xfrm>
            <a:off x="3658942" y="1676400"/>
            <a:ext cx="2419800" cy="4967700"/>
          </a:xfrm>
          <a:prstGeom prst="rect">
            <a:avLst/>
          </a:prstGeom>
        </p:spPr>
        <p:txBody>
          <a:bodyPr wrap="square" lIns="91425" tIns="91425" rIns="91425" bIns="91425" anchor="t" anchorCtr="0"/>
          <a:lstStyle>
            <a:lvl1pPr lvl="0" rtl="0">
              <a:spcBef>
                <a:spcPts val="0"/>
              </a:spcBef>
              <a:buSzPct val="100000"/>
              <a:defRPr sz="2000"/>
            </a:lvl1pPr>
            <a:lvl2pPr lvl="1" rtl="0">
              <a:spcBef>
                <a:spcPts val="0"/>
              </a:spcBef>
              <a:buSzPct val="100000"/>
              <a:defRPr sz="2000"/>
            </a:lvl2pPr>
            <a:lvl3pPr lvl="2" rtl="0">
              <a:spcBef>
                <a:spcPts val="0"/>
              </a:spcBef>
              <a:buSzPct val="100000"/>
              <a:defRPr sz="2000"/>
            </a:lvl3pPr>
            <a:lvl4pPr lvl="3" rtl="0">
              <a:spcBef>
                <a:spcPts val="0"/>
              </a:spcBef>
              <a:buSzPct val="100000"/>
              <a:defRPr sz="2000"/>
            </a:lvl4pPr>
            <a:lvl5pPr lvl="4" rtl="0">
              <a:spcBef>
                <a:spcPts val="0"/>
              </a:spcBef>
              <a:buSzPct val="100000"/>
              <a:defRPr sz="2000"/>
            </a:lvl5pPr>
            <a:lvl6pPr lvl="5" rtl="0">
              <a:spcBef>
                <a:spcPts val="0"/>
              </a:spcBef>
              <a:buSzPct val="100000"/>
              <a:defRPr sz="2000"/>
            </a:lvl6pPr>
            <a:lvl7pPr lvl="6" rtl="0">
              <a:spcBef>
                <a:spcPts val="0"/>
              </a:spcBef>
              <a:buSzPct val="100000"/>
              <a:defRPr sz="2000"/>
            </a:lvl7pPr>
            <a:lvl8pPr lvl="7" rtl="0">
              <a:spcBef>
                <a:spcPts val="0"/>
              </a:spcBef>
              <a:buSzPct val="100000"/>
              <a:defRPr sz="2000"/>
            </a:lvl8pPr>
            <a:lvl9pPr lvl="8" rtl="0">
              <a:spcBef>
                <a:spcPts val="0"/>
              </a:spcBef>
              <a:buSzPct val="100000"/>
              <a:defRPr sz="2000"/>
            </a:lvl9pPr>
          </a:lstStyle>
          <a:p>
            <a:endParaRPr/>
          </a:p>
        </p:txBody>
      </p:sp>
      <p:sp>
        <p:nvSpPr>
          <p:cNvPr id="79" name="Shape 79"/>
          <p:cNvSpPr txBox="1">
            <a:spLocks noGrp="1"/>
          </p:cNvSpPr>
          <p:nvPr>
            <p:ph type="body" idx="3"/>
          </p:nvPr>
        </p:nvSpPr>
        <p:spPr>
          <a:xfrm>
            <a:off x="6202784" y="1676400"/>
            <a:ext cx="2419800" cy="4967700"/>
          </a:xfrm>
          <a:prstGeom prst="rect">
            <a:avLst/>
          </a:prstGeom>
        </p:spPr>
        <p:txBody>
          <a:bodyPr wrap="square" lIns="91425" tIns="91425" rIns="91425" bIns="91425" anchor="t" anchorCtr="0"/>
          <a:lstStyle>
            <a:lvl1pPr lvl="0" rtl="0">
              <a:spcBef>
                <a:spcPts val="0"/>
              </a:spcBef>
              <a:buSzPct val="100000"/>
              <a:defRPr sz="2000"/>
            </a:lvl1pPr>
            <a:lvl2pPr lvl="1" rtl="0">
              <a:spcBef>
                <a:spcPts val="0"/>
              </a:spcBef>
              <a:buSzPct val="100000"/>
              <a:defRPr sz="2000"/>
            </a:lvl2pPr>
            <a:lvl3pPr lvl="2" rtl="0">
              <a:spcBef>
                <a:spcPts val="0"/>
              </a:spcBef>
              <a:buSzPct val="100000"/>
              <a:defRPr sz="2000"/>
            </a:lvl3pPr>
            <a:lvl4pPr lvl="3" rtl="0">
              <a:spcBef>
                <a:spcPts val="0"/>
              </a:spcBef>
              <a:buSzPct val="100000"/>
              <a:defRPr sz="2000"/>
            </a:lvl4pPr>
            <a:lvl5pPr lvl="4" rtl="0">
              <a:spcBef>
                <a:spcPts val="0"/>
              </a:spcBef>
              <a:buSzPct val="100000"/>
              <a:defRPr sz="2000"/>
            </a:lvl5pPr>
            <a:lvl6pPr lvl="5" rtl="0">
              <a:spcBef>
                <a:spcPts val="0"/>
              </a:spcBef>
              <a:buSzPct val="100000"/>
              <a:defRPr sz="2000"/>
            </a:lvl6pPr>
            <a:lvl7pPr lvl="6" rtl="0">
              <a:spcBef>
                <a:spcPts val="0"/>
              </a:spcBef>
              <a:buSzPct val="100000"/>
              <a:defRPr sz="2000"/>
            </a:lvl7pPr>
            <a:lvl8pPr lvl="7" rtl="0">
              <a:spcBef>
                <a:spcPts val="0"/>
              </a:spcBef>
              <a:buSzPct val="100000"/>
              <a:defRPr sz="2000"/>
            </a:lvl8pPr>
            <a:lvl9pPr lvl="8" rtl="0">
              <a:spcBef>
                <a:spcPts val="0"/>
              </a:spcBef>
              <a:buSzPct val="100000"/>
              <a:defRPr sz="2000"/>
            </a:lvl9pPr>
          </a:lstStyle>
          <a:p>
            <a:endParaRPr/>
          </a:p>
        </p:txBody>
      </p:sp>
      <p:sp>
        <p:nvSpPr>
          <p:cNvPr id="80" name="Shape 80"/>
          <p:cNvSpPr/>
          <p:nvPr/>
        </p:nvSpPr>
        <p:spPr>
          <a:xfrm>
            <a:off x="694185" y="556680"/>
            <a:ext cx="365350" cy="336633"/>
          </a:xfrm>
          <a:custGeom>
            <a:avLst/>
            <a:gdLst/>
            <a:ahLst/>
            <a:cxnLst/>
            <a:rect l="0" t="0" r="0" b="0"/>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rgbClr val="FFFFFF"/>
          </a:solidFill>
          <a:ln>
            <a:noFill/>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 3 columns - cold">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Shape 89"/>
          <p:cNvSpPr/>
          <p:nvPr/>
        </p:nvSpPr>
        <p:spPr>
          <a:xfrm>
            <a:off x="0" y="0"/>
            <a:ext cx="9144000" cy="1070400"/>
          </a:xfrm>
          <a:prstGeom prst="rect">
            <a:avLst/>
          </a:prstGeom>
          <a:solidFill>
            <a:srgbClr val="1C4587">
              <a:alpha val="35380"/>
            </a:srgbClr>
          </a:solidFill>
          <a:ln>
            <a:noFill/>
          </a:ln>
        </p:spPr>
        <p:txBody>
          <a:bodyPr wrap="square" lIns="91425" tIns="91425" rIns="91425" bIns="91425" anchor="ctr" anchorCtr="0">
            <a:noAutofit/>
          </a:bodyPr>
          <a:lstStyle/>
          <a:p>
            <a:pPr lvl="0">
              <a:spcBef>
                <a:spcPts val="0"/>
              </a:spcBef>
              <a:buNone/>
            </a:pPr>
            <a:endParaRPr/>
          </a:p>
        </p:txBody>
      </p:sp>
      <p:sp>
        <p:nvSpPr>
          <p:cNvPr id="90" name="Shape 90"/>
          <p:cNvSpPr txBox="1">
            <a:spLocks noGrp="1"/>
          </p:cNvSpPr>
          <p:nvPr>
            <p:ph type="title"/>
          </p:nvPr>
        </p:nvSpPr>
        <p:spPr>
          <a:xfrm>
            <a:off x="1115100" y="428125"/>
            <a:ext cx="7571700" cy="506100"/>
          </a:xfrm>
          <a:prstGeom prst="rect">
            <a:avLst/>
          </a:prstGeom>
        </p:spPr>
        <p:txBody>
          <a:bodyPr wrap="square"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91" name="Shape 91"/>
          <p:cNvSpPr txBox="1">
            <a:spLocks noGrp="1"/>
          </p:cNvSpPr>
          <p:nvPr>
            <p:ph type="body" idx="1"/>
          </p:nvPr>
        </p:nvSpPr>
        <p:spPr>
          <a:xfrm>
            <a:off x="1115101" y="1676400"/>
            <a:ext cx="2419800" cy="4967700"/>
          </a:xfrm>
          <a:prstGeom prst="rect">
            <a:avLst/>
          </a:prstGeom>
        </p:spPr>
        <p:txBody>
          <a:bodyPr wrap="square" lIns="91425" tIns="91425" rIns="91425" bIns="91425" anchor="t" anchorCtr="0"/>
          <a:lstStyle>
            <a:lvl1pPr lvl="0" rtl="0">
              <a:spcBef>
                <a:spcPts val="0"/>
              </a:spcBef>
              <a:buSzPct val="100000"/>
              <a:defRPr sz="2000"/>
            </a:lvl1pPr>
            <a:lvl2pPr lvl="1" rtl="0">
              <a:spcBef>
                <a:spcPts val="0"/>
              </a:spcBef>
              <a:buSzPct val="100000"/>
              <a:defRPr sz="2000"/>
            </a:lvl2pPr>
            <a:lvl3pPr lvl="2" rtl="0">
              <a:spcBef>
                <a:spcPts val="0"/>
              </a:spcBef>
              <a:buSzPct val="100000"/>
              <a:defRPr sz="2000"/>
            </a:lvl3pPr>
            <a:lvl4pPr lvl="3" rtl="0">
              <a:spcBef>
                <a:spcPts val="0"/>
              </a:spcBef>
              <a:buSzPct val="100000"/>
              <a:defRPr sz="2000"/>
            </a:lvl4pPr>
            <a:lvl5pPr lvl="4" rtl="0">
              <a:spcBef>
                <a:spcPts val="0"/>
              </a:spcBef>
              <a:buSzPct val="100000"/>
              <a:defRPr sz="2000"/>
            </a:lvl5pPr>
            <a:lvl6pPr lvl="5" rtl="0">
              <a:spcBef>
                <a:spcPts val="0"/>
              </a:spcBef>
              <a:buSzPct val="100000"/>
              <a:defRPr sz="2000"/>
            </a:lvl6pPr>
            <a:lvl7pPr lvl="6" rtl="0">
              <a:spcBef>
                <a:spcPts val="0"/>
              </a:spcBef>
              <a:buSzPct val="100000"/>
              <a:defRPr sz="2000"/>
            </a:lvl7pPr>
            <a:lvl8pPr lvl="7" rtl="0">
              <a:spcBef>
                <a:spcPts val="0"/>
              </a:spcBef>
              <a:buSzPct val="100000"/>
              <a:defRPr sz="2000"/>
            </a:lvl8pPr>
            <a:lvl9pPr lvl="8" rtl="0">
              <a:spcBef>
                <a:spcPts val="0"/>
              </a:spcBef>
              <a:buSzPct val="100000"/>
              <a:defRPr sz="2000"/>
            </a:lvl9pPr>
          </a:lstStyle>
          <a:p>
            <a:endParaRPr/>
          </a:p>
        </p:txBody>
      </p:sp>
      <p:sp>
        <p:nvSpPr>
          <p:cNvPr id="92" name="Shape 92"/>
          <p:cNvSpPr txBox="1">
            <a:spLocks noGrp="1"/>
          </p:cNvSpPr>
          <p:nvPr>
            <p:ph type="body" idx="2"/>
          </p:nvPr>
        </p:nvSpPr>
        <p:spPr>
          <a:xfrm>
            <a:off x="3658942" y="1676400"/>
            <a:ext cx="2419800" cy="4967700"/>
          </a:xfrm>
          <a:prstGeom prst="rect">
            <a:avLst/>
          </a:prstGeom>
        </p:spPr>
        <p:txBody>
          <a:bodyPr wrap="square" lIns="91425" tIns="91425" rIns="91425" bIns="91425" anchor="t" anchorCtr="0"/>
          <a:lstStyle>
            <a:lvl1pPr lvl="0" rtl="0">
              <a:spcBef>
                <a:spcPts val="0"/>
              </a:spcBef>
              <a:buSzPct val="100000"/>
              <a:defRPr sz="2000"/>
            </a:lvl1pPr>
            <a:lvl2pPr lvl="1" rtl="0">
              <a:spcBef>
                <a:spcPts val="0"/>
              </a:spcBef>
              <a:buSzPct val="100000"/>
              <a:defRPr sz="2000"/>
            </a:lvl2pPr>
            <a:lvl3pPr lvl="2" rtl="0">
              <a:spcBef>
                <a:spcPts val="0"/>
              </a:spcBef>
              <a:buSzPct val="100000"/>
              <a:defRPr sz="2000"/>
            </a:lvl3pPr>
            <a:lvl4pPr lvl="3" rtl="0">
              <a:spcBef>
                <a:spcPts val="0"/>
              </a:spcBef>
              <a:buSzPct val="100000"/>
              <a:defRPr sz="2000"/>
            </a:lvl4pPr>
            <a:lvl5pPr lvl="4" rtl="0">
              <a:spcBef>
                <a:spcPts val="0"/>
              </a:spcBef>
              <a:buSzPct val="100000"/>
              <a:defRPr sz="2000"/>
            </a:lvl5pPr>
            <a:lvl6pPr lvl="5" rtl="0">
              <a:spcBef>
                <a:spcPts val="0"/>
              </a:spcBef>
              <a:buSzPct val="100000"/>
              <a:defRPr sz="2000"/>
            </a:lvl6pPr>
            <a:lvl7pPr lvl="6" rtl="0">
              <a:spcBef>
                <a:spcPts val="0"/>
              </a:spcBef>
              <a:buSzPct val="100000"/>
              <a:defRPr sz="2000"/>
            </a:lvl7pPr>
            <a:lvl8pPr lvl="7" rtl="0">
              <a:spcBef>
                <a:spcPts val="0"/>
              </a:spcBef>
              <a:buSzPct val="100000"/>
              <a:defRPr sz="2000"/>
            </a:lvl8pPr>
            <a:lvl9pPr lvl="8" rtl="0">
              <a:spcBef>
                <a:spcPts val="0"/>
              </a:spcBef>
              <a:buSzPct val="100000"/>
              <a:defRPr sz="2000"/>
            </a:lvl9pPr>
          </a:lstStyle>
          <a:p>
            <a:endParaRPr/>
          </a:p>
        </p:txBody>
      </p:sp>
      <p:sp>
        <p:nvSpPr>
          <p:cNvPr id="93" name="Shape 93"/>
          <p:cNvSpPr txBox="1">
            <a:spLocks noGrp="1"/>
          </p:cNvSpPr>
          <p:nvPr>
            <p:ph type="body" idx="3"/>
          </p:nvPr>
        </p:nvSpPr>
        <p:spPr>
          <a:xfrm>
            <a:off x="6202784" y="1676400"/>
            <a:ext cx="2419800" cy="4967700"/>
          </a:xfrm>
          <a:prstGeom prst="rect">
            <a:avLst/>
          </a:prstGeom>
        </p:spPr>
        <p:txBody>
          <a:bodyPr wrap="square" lIns="91425" tIns="91425" rIns="91425" bIns="91425" anchor="t" anchorCtr="0"/>
          <a:lstStyle>
            <a:lvl1pPr lvl="0" rtl="0">
              <a:spcBef>
                <a:spcPts val="0"/>
              </a:spcBef>
              <a:buSzPct val="100000"/>
              <a:defRPr sz="2000"/>
            </a:lvl1pPr>
            <a:lvl2pPr lvl="1" rtl="0">
              <a:spcBef>
                <a:spcPts val="0"/>
              </a:spcBef>
              <a:buSzPct val="100000"/>
              <a:defRPr sz="2000"/>
            </a:lvl2pPr>
            <a:lvl3pPr lvl="2" rtl="0">
              <a:spcBef>
                <a:spcPts val="0"/>
              </a:spcBef>
              <a:buSzPct val="100000"/>
              <a:defRPr sz="2000"/>
            </a:lvl3pPr>
            <a:lvl4pPr lvl="3" rtl="0">
              <a:spcBef>
                <a:spcPts val="0"/>
              </a:spcBef>
              <a:buSzPct val="100000"/>
              <a:defRPr sz="2000"/>
            </a:lvl4pPr>
            <a:lvl5pPr lvl="4" rtl="0">
              <a:spcBef>
                <a:spcPts val="0"/>
              </a:spcBef>
              <a:buSzPct val="100000"/>
              <a:defRPr sz="2000"/>
            </a:lvl5pPr>
            <a:lvl6pPr lvl="5" rtl="0">
              <a:spcBef>
                <a:spcPts val="0"/>
              </a:spcBef>
              <a:buSzPct val="100000"/>
              <a:defRPr sz="2000"/>
            </a:lvl6pPr>
            <a:lvl7pPr lvl="6" rtl="0">
              <a:spcBef>
                <a:spcPts val="0"/>
              </a:spcBef>
              <a:buSzPct val="100000"/>
              <a:defRPr sz="2000"/>
            </a:lvl7pPr>
            <a:lvl8pPr lvl="7" rtl="0">
              <a:spcBef>
                <a:spcPts val="0"/>
              </a:spcBef>
              <a:buSzPct val="100000"/>
              <a:defRPr sz="2000"/>
            </a:lvl8pPr>
            <a:lvl9pPr lvl="8" rtl="0">
              <a:spcBef>
                <a:spcPts val="0"/>
              </a:spcBef>
              <a:buSzPct val="100000"/>
              <a:defRPr sz="2000"/>
            </a:lvl9pPr>
          </a:lstStyle>
          <a:p>
            <a:endParaRPr/>
          </a:p>
        </p:txBody>
      </p:sp>
      <p:sp>
        <p:nvSpPr>
          <p:cNvPr id="94" name="Shape 94"/>
          <p:cNvSpPr/>
          <p:nvPr/>
        </p:nvSpPr>
        <p:spPr>
          <a:xfrm>
            <a:off x="694185" y="556680"/>
            <a:ext cx="365350" cy="336633"/>
          </a:xfrm>
          <a:custGeom>
            <a:avLst/>
            <a:gdLst/>
            <a:ahLst/>
            <a:cxnLst/>
            <a:rect l="0" t="0" r="0" b="0"/>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rgbClr val="FFFFFF"/>
          </a:solidFill>
          <a:ln>
            <a:noFill/>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Caption - cold">
    <p:bg>
      <p:bgPr>
        <a:blipFill>
          <a:blip r:embed="rId2">
            <a:alphaModFix/>
          </a:blip>
          <a:stretch>
            <a:fillRect/>
          </a:stretch>
        </a:blipFill>
        <a:effectLst/>
      </p:bgPr>
    </p:bg>
    <p:spTree>
      <p:nvGrpSpPr>
        <p:cNvPr id="1" name="Shape 113"/>
        <p:cNvGrpSpPr/>
        <p:nvPr/>
      </p:nvGrpSpPr>
      <p:grpSpPr>
        <a:xfrm>
          <a:off x="0" y="0"/>
          <a:ext cx="0" cy="0"/>
          <a:chOff x="0" y="0"/>
          <a:chExt cx="0" cy="0"/>
        </a:xfrm>
      </p:grpSpPr>
      <p:sp>
        <p:nvSpPr>
          <p:cNvPr id="114" name="Shape 114"/>
          <p:cNvSpPr/>
          <p:nvPr/>
        </p:nvSpPr>
        <p:spPr>
          <a:xfrm>
            <a:off x="0" y="6295100"/>
            <a:ext cx="9144000" cy="562800"/>
          </a:xfrm>
          <a:prstGeom prst="rect">
            <a:avLst/>
          </a:prstGeom>
          <a:solidFill>
            <a:srgbClr val="1C4587">
              <a:alpha val="35380"/>
            </a:srgbClr>
          </a:solidFill>
          <a:ln>
            <a:noFill/>
          </a:ln>
        </p:spPr>
        <p:txBody>
          <a:bodyPr wrap="square" lIns="91425" tIns="91425" rIns="91425" bIns="91425" anchor="ctr" anchorCtr="0">
            <a:noAutofit/>
          </a:bodyPr>
          <a:lstStyle/>
          <a:p>
            <a:pPr lvl="0">
              <a:spcBef>
                <a:spcPts val="0"/>
              </a:spcBef>
              <a:buNone/>
            </a:pPr>
            <a:endParaRPr/>
          </a:p>
        </p:txBody>
      </p:sp>
      <p:sp>
        <p:nvSpPr>
          <p:cNvPr id="115" name="Shape 115"/>
          <p:cNvSpPr txBox="1">
            <a:spLocks noGrp="1"/>
          </p:cNvSpPr>
          <p:nvPr>
            <p:ph type="title"/>
          </p:nvPr>
        </p:nvSpPr>
        <p:spPr>
          <a:xfrm>
            <a:off x="0" y="6247250"/>
            <a:ext cx="9144000" cy="506100"/>
          </a:xfrm>
          <a:prstGeom prst="rect">
            <a:avLst/>
          </a:prstGeom>
        </p:spPr>
        <p:txBody>
          <a:bodyPr wrap="square" lIns="91425" tIns="91425" rIns="91425" bIns="91425" anchor="b" anchorCtr="0"/>
          <a:lstStyle>
            <a:lvl1pPr lvl="0" algn="ctr" rtl="0">
              <a:spcBef>
                <a:spcPts val="0"/>
              </a:spcBef>
              <a:buSzPct val="100000"/>
              <a:defRPr sz="1400"/>
            </a:lvl1pPr>
            <a:lvl2pPr lvl="1" rtl="0">
              <a:spcBef>
                <a:spcPts val="0"/>
              </a:spcBef>
              <a:buSzPct val="100000"/>
              <a:defRPr sz="1400"/>
            </a:lvl2pPr>
            <a:lvl3pPr lvl="2" rtl="0">
              <a:spcBef>
                <a:spcPts val="0"/>
              </a:spcBef>
              <a:buSzPct val="100000"/>
              <a:defRPr sz="1400"/>
            </a:lvl3pPr>
            <a:lvl4pPr lvl="3" rtl="0">
              <a:spcBef>
                <a:spcPts val="0"/>
              </a:spcBef>
              <a:buSzPct val="100000"/>
              <a:defRPr sz="1400"/>
            </a:lvl4pPr>
            <a:lvl5pPr lvl="4" rtl="0">
              <a:spcBef>
                <a:spcPts val="0"/>
              </a:spcBef>
              <a:buSzPct val="100000"/>
              <a:defRPr sz="1400"/>
            </a:lvl5pPr>
            <a:lvl6pPr lvl="5" rtl="0">
              <a:spcBef>
                <a:spcPts val="0"/>
              </a:spcBef>
              <a:buSzPct val="100000"/>
              <a:defRPr sz="1400"/>
            </a:lvl6pPr>
            <a:lvl7pPr lvl="6" rtl="0">
              <a:spcBef>
                <a:spcPts val="0"/>
              </a:spcBef>
              <a:buSzPct val="100000"/>
              <a:defRPr sz="1400"/>
            </a:lvl7pPr>
            <a:lvl8pPr lvl="7" rtl="0">
              <a:spcBef>
                <a:spcPts val="0"/>
              </a:spcBef>
              <a:buSzPct val="100000"/>
              <a:defRPr sz="1400"/>
            </a:lvl8pPr>
            <a:lvl9pPr lvl="8" rtl="0">
              <a:spcBef>
                <a:spcPts val="0"/>
              </a:spcBef>
              <a:buSzPct val="100000"/>
              <a:defRPr sz="14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Blank - hot">
    <p:bg>
      <p:bgPr>
        <a:blipFill>
          <a:blip r:embed="rId2">
            <a:alphaModFix/>
          </a:blip>
          <a:stretch>
            <a:fillRect/>
          </a:stretch>
        </a:blipFill>
        <a:effectLst/>
      </p:bgPr>
    </p:bg>
    <p:spTree>
      <p:nvGrpSpPr>
        <p:cNvPr id="1" name="Shape 117"/>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Blank - cold">
    <p:bg>
      <p:bgPr>
        <a:blipFill>
          <a:blip r:embed="rId2">
            <a:alphaModFix/>
          </a:blip>
          <a:stretch>
            <a:fillRect/>
          </a:stretch>
        </a:blipFill>
        <a:effectLst/>
      </p:bgPr>
    </p:bg>
    <p:spTree>
      <p:nvGrpSpPr>
        <p:cNvPr id="1" name="Shape 11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 hot">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685800" y="4190775"/>
            <a:ext cx="5656800" cy="1546500"/>
          </a:xfrm>
          <a:prstGeom prst="rect">
            <a:avLst/>
          </a:prstGeom>
        </p:spPr>
        <p:txBody>
          <a:bodyPr wrap="square" lIns="91425" tIns="91425" rIns="91425" bIns="91425" anchor="t" anchorCtr="0"/>
          <a:lstStyle>
            <a:lvl1pPr lvl="0" rtl="0">
              <a:spcBef>
                <a:spcPts val="0"/>
              </a:spcBef>
              <a:buSzPct val="100000"/>
              <a:defRPr sz="4800"/>
            </a:lvl1pPr>
            <a:lvl2pPr lvl="1" algn="l" rtl="0">
              <a:spcBef>
                <a:spcPts val="0"/>
              </a:spcBef>
              <a:buSzPct val="100000"/>
              <a:defRPr sz="6000"/>
            </a:lvl2pPr>
            <a:lvl3pPr lvl="2" algn="l" rtl="0">
              <a:spcBef>
                <a:spcPts val="0"/>
              </a:spcBef>
              <a:buSzPct val="100000"/>
              <a:defRPr sz="6000"/>
            </a:lvl3pPr>
            <a:lvl4pPr lvl="3" algn="l" rtl="0">
              <a:spcBef>
                <a:spcPts val="0"/>
              </a:spcBef>
              <a:buSzPct val="100000"/>
              <a:defRPr sz="6000"/>
            </a:lvl4pPr>
            <a:lvl5pPr lvl="4" algn="l" rtl="0">
              <a:spcBef>
                <a:spcPts val="0"/>
              </a:spcBef>
              <a:buSzPct val="100000"/>
              <a:defRPr sz="6000"/>
            </a:lvl5pPr>
            <a:lvl6pPr lvl="5" algn="l" rtl="0">
              <a:spcBef>
                <a:spcPts val="0"/>
              </a:spcBef>
              <a:buSzPct val="100000"/>
              <a:defRPr sz="6000"/>
            </a:lvl6pPr>
            <a:lvl7pPr lvl="6" algn="l" rtl="0">
              <a:spcBef>
                <a:spcPts val="0"/>
              </a:spcBef>
              <a:buSzPct val="100000"/>
              <a:defRPr sz="6000"/>
            </a:lvl7pPr>
            <a:lvl8pPr lvl="7" algn="l" rtl="0">
              <a:spcBef>
                <a:spcPts val="0"/>
              </a:spcBef>
              <a:buSzPct val="100000"/>
              <a:defRPr sz="6000"/>
            </a:lvl8pPr>
            <a:lvl9pPr lvl="8" algn="l" rtl="0">
              <a:spcBef>
                <a:spcPts val="0"/>
              </a:spcBef>
              <a:buSzPct val="100000"/>
              <a:defRPr sz="6000"/>
            </a:lvl9pPr>
          </a:lstStyle>
          <a:p>
            <a:endParaRPr/>
          </a:p>
        </p:txBody>
      </p:sp>
      <p:sp>
        <p:nvSpPr>
          <p:cNvPr id="13" name="Shape 13"/>
          <p:cNvSpPr/>
          <p:nvPr/>
        </p:nvSpPr>
        <p:spPr>
          <a:xfrm>
            <a:off x="0" y="0"/>
            <a:ext cx="9144000" cy="3990000"/>
          </a:xfrm>
          <a:prstGeom prst="rect">
            <a:avLst/>
          </a:prstGeom>
          <a:solidFill>
            <a:srgbClr val="4C1130">
              <a:alpha val="17690"/>
            </a:srgbClr>
          </a:solidFill>
          <a:ln>
            <a:noFill/>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 cold">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Shape 15"/>
          <p:cNvSpPr txBox="1">
            <a:spLocks noGrp="1"/>
          </p:cNvSpPr>
          <p:nvPr>
            <p:ph type="ctrTitle"/>
          </p:nvPr>
        </p:nvSpPr>
        <p:spPr>
          <a:xfrm>
            <a:off x="685800" y="4190775"/>
            <a:ext cx="5656800" cy="1546500"/>
          </a:xfrm>
          <a:prstGeom prst="rect">
            <a:avLst/>
          </a:prstGeom>
        </p:spPr>
        <p:txBody>
          <a:bodyPr wrap="square" lIns="91425" tIns="91425" rIns="91425" bIns="91425" anchor="t" anchorCtr="0"/>
          <a:lstStyle>
            <a:lvl1pPr lvl="0" rtl="0">
              <a:spcBef>
                <a:spcPts val="0"/>
              </a:spcBef>
              <a:buSzPct val="100000"/>
              <a:defRPr sz="4800"/>
            </a:lvl1pPr>
            <a:lvl2pPr lvl="1" algn="l" rtl="0">
              <a:spcBef>
                <a:spcPts val="0"/>
              </a:spcBef>
              <a:buSzPct val="100000"/>
              <a:defRPr sz="6000"/>
            </a:lvl2pPr>
            <a:lvl3pPr lvl="2" algn="l" rtl="0">
              <a:spcBef>
                <a:spcPts val="0"/>
              </a:spcBef>
              <a:buSzPct val="100000"/>
              <a:defRPr sz="6000"/>
            </a:lvl3pPr>
            <a:lvl4pPr lvl="3" algn="l" rtl="0">
              <a:spcBef>
                <a:spcPts val="0"/>
              </a:spcBef>
              <a:buSzPct val="100000"/>
              <a:defRPr sz="6000"/>
            </a:lvl4pPr>
            <a:lvl5pPr lvl="4" algn="l" rtl="0">
              <a:spcBef>
                <a:spcPts val="0"/>
              </a:spcBef>
              <a:buSzPct val="100000"/>
              <a:defRPr sz="6000"/>
            </a:lvl5pPr>
            <a:lvl6pPr lvl="5" algn="l" rtl="0">
              <a:spcBef>
                <a:spcPts val="0"/>
              </a:spcBef>
              <a:buSzPct val="100000"/>
              <a:defRPr sz="6000"/>
            </a:lvl6pPr>
            <a:lvl7pPr lvl="6" algn="l" rtl="0">
              <a:spcBef>
                <a:spcPts val="0"/>
              </a:spcBef>
              <a:buSzPct val="100000"/>
              <a:defRPr sz="6000"/>
            </a:lvl7pPr>
            <a:lvl8pPr lvl="7" algn="l" rtl="0">
              <a:spcBef>
                <a:spcPts val="0"/>
              </a:spcBef>
              <a:buSzPct val="100000"/>
              <a:defRPr sz="6000"/>
            </a:lvl8pPr>
            <a:lvl9pPr lvl="8" algn="l" rtl="0">
              <a:spcBef>
                <a:spcPts val="0"/>
              </a:spcBef>
              <a:buSzPct val="100000"/>
              <a:defRPr sz="6000"/>
            </a:lvl9pPr>
          </a:lstStyle>
          <a:p>
            <a:endParaRPr/>
          </a:p>
        </p:txBody>
      </p:sp>
      <p:sp>
        <p:nvSpPr>
          <p:cNvPr id="16" name="Shape 16"/>
          <p:cNvSpPr/>
          <p:nvPr/>
        </p:nvSpPr>
        <p:spPr>
          <a:xfrm>
            <a:off x="0" y="0"/>
            <a:ext cx="9144000" cy="3990000"/>
          </a:xfrm>
          <a:prstGeom prst="rect">
            <a:avLst/>
          </a:prstGeom>
          <a:solidFill>
            <a:srgbClr val="1C4587">
              <a:alpha val="35380"/>
            </a:srgbClr>
          </a:solidFill>
          <a:ln>
            <a:noFill/>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Subtitle - hot">
    <p:bg>
      <p:bgPr>
        <a:blipFill>
          <a:blip r:embed="rId2">
            <a:alphaModFix/>
          </a:blip>
          <a:stretch>
            <a:fillRect/>
          </a:stretch>
        </a:blipFill>
        <a:effectLst/>
      </p:bgPr>
    </p:bg>
    <p:spTree>
      <p:nvGrpSpPr>
        <p:cNvPr id="1" name="Shape 21"/>
        <p:cNvGrpSpPr/>
        <p:nvPr/>
      </p:nvGrpSpPr>
      <p:grpSpPr>
        <a:xfrm>
          <a:off x="0" y="0"/>
          <a:ext cx="0" cy="0"/>
          <a:chOff x="0" y="0"/>
          <a:chExt cx="0" cy="0"/>
        </a:xfrm>
      </p:grpSpPr>
      <p:sp>
        <p:nvSpPr>
          <p:cNvPr id="22" name="Shape 22"/>
          <p:cNvSpPr/>
          <p:nvPr/>
        </p:nvSpPr>
        <p:spPr>
          <a:xfrm>
            <a:off x="0" y="0"/>
            <a:ext cx="9144000" cy="1728300"/>
          </a:xfrm>
          <a:prstGeom prst="rect">
            <a:avLst/>
          </a:prstGeom>
          <a:solidFill>
            <a:srgbClr val="4C1130">
              <a:alpha val="17690"/>
            </a:srgbClr>
          </a:solidFill>
          <a:ln>
            <a:noFill/>
          </a:ln>
        </p:spPr>
        <p:txBody>
          <a:bodyPr wrap="square" lIns="91425" tIns="91425" rIns="91425" bIns="91425" anchor="ctr" anchorCtr="0">
            <a:noAutofit/>
          </a:bodyPr>
          <a:lstStyle/>
          <a:p>
            <a:pPr lvl="0">
              <a:spcBef>
                <a:spcPts val="0"/>
              </a:spcBef>
              <a:buNone/>
            </a:pPr>
            <a:endParaRPr/>
          </a:p>
        </p:txBody>
      </p:sp>
      <p:sp>
        <p:nvSpPr>
          <p:cNvPr id="23" name="Shape 23"/>
          <p:cNvSpPr txBox="1">
            <a:spLocks noGrp="1"/>
          </p:cNvSpPr>
          <p:nvPr>
            <p:ph type="ctrTitle"/>
          </p:nvPr>
        </p:nvSpPr>
        <p:spPr>
          <a:xfrm>
            <a:off x="685800" y="1196725"/>
            <a:ext cx="5878800" cy="1546500"/>
          </a:xfrm>
          <a:prstGeom prst="rect">
            <a:avLst/>
          </a:prstGeom>
        </p:spPr>
        <p:txBody>
          <a:bodyPr wrap="square" lIns="91425" tIns="91425" rIns="91425" bIns="91425" anchor="b" anchorCtr="0"/>
          <a:lstStyle>
            <a:lvl1pPr lvl="0" rtl="0">
              <a:spcBef>
                <a:spcPts val="0"/>
              </a:spcBef>
              <a:buSzPct val="100000"/>
              <a:defRPr sz="3600"/>
            </a:lvl1pPr>
            <a:lvl2pPr lvl="1" algn="ctr" rtl="0">
              <a:spcBef>
                <a:spcPts val="0"/>
              </a:spcBef>
              <a:buSzPct val="100000"/>
              <a:defRPr sz="3600"/>
            </a:lvl2pPr>
            <a:lvl3pPr lvl="2" algn="ctr" rtl="0">
              <a:spcBef>
                <a:spcPts val="0"/>
              </a:spcBef>
              <a:buSzPct val="100000"/>
              <a:defRPr sz="3600"/>
            </a:lvl3pPr>
            <a:lvl4pPr lvl="3" algn="ctr" rtl="0">
              <a:spcBef>
                <a:spcPts val="0"/>
              </a:spcBef>
              <a:buSzPct val="100000"/>
              <a:defRPr sz="3600"/>
            </a:lvl4pPr>
            <a:lvl5pPr lvl="4" algn="ctr" rtl="0">
              <a:spcBef>
                <a:spcPts val="0"/>
              </a:spcBef>
              <a:buSzPct val="100000"/>
              <a:defRPr sz="3600"/>
            </a:lvl5pPr>
            <a:lvl6pPr lvl="5" algn="ctr" rtl="0">
              <a:spcBef>
                <a:spcPts val="0"/>
              </a:spcBef>
              <a:buSzPct val="100000"/>
              <a:defRPr sz="3600"/>
            </a:lvl6pPr>
            <a:lvl7pPr lvl="6" algn="ctr" rtl="0">
              <a:spcBef>
                <a:spcPts val="0"/>
              </a:spcBef>
              <a:buSzPct val="100000"/>
              <a:defRPr sz="3600"/>
            </a:lvl7pPr>
            <a:lvl8pPr lvl="7" algn="ctr" rtl="0">
              <a:spcBef>
                <a:spcPts val="0"/>
              </a:spcBef>
              <a:buSzPct val="100000"/>
              <a:defRPr sz="3600"/>
            </a:lvl8pPr>
            <a:lvl9pPr lvl="8" algn="ctr" rtl="0">
              <a:spcBef>
                <a:spcPts val="0"/>
              </a:spcBef>
              <a:buSzPct val="100000"/>
              <a:defRPr sz="3600"/>
            </a:lvl9pPr>
          </a:lstStyle>
          <a:p>
            <a:endParaRPr/>
          </a:p>
        </p:txBody>
      </p:sp>
      <p:sp>
        <p:nvSpPr>
          <p:cNvPr id="24" name="Shape 24"/>
          <p:cNvSpPr txBox="1">
            <a:spLocks noGrp="1"/>
          </p:cNvSpPr>
          <p:nvPr>
            <p:ph type="subTitle" idx="1"/>
          </p:nvPr>
        </p:nvSpPr>
        <p:spPr>
          <a:xfrm>
            <a:off x="685800" y="2719946"/>
            <a:ext cx="5878800" cy="1046400"/>
          </a:xfrm>
          <a:prstGeom prst="rect">
            <a:avLst/>
          </a:prstGeom>
        </p:spPr>
        <p:txBody>
          <a:bodyPr wrap="square" lIns="91425" tIns="91425" rIns="91425" bIns="91425" anchor="t" anchorCtr="0"/>
          <a:lstStyle>
            <a:lvl1pPr lvl="0" rtl="0">
              <a:spcBef>
                <a:spcPts val="0"/>
              </a:spcBef>
              <a:buClr>
                <a:srgbClr val="FFFFFF"/>
              </a:buClr>
              <a:buSzPct val="100000"/>
              <a:buFont typeface="Homemade Apple"/>
              <a:buNone/>
              <a:defRPr sz="1800">
                <a:solidFill>
                  <a:srgbClr val="FFFFFF"/>
                </a:solidFill>
                <a:latin typeface="Homemade Apple"/>
                <a:ea typeface="Homemade Apple"/>
                <a:cs typeface="Homemade Apple"/>
                <a:sym typeface="Homemade Apple"/>
              </a:defRPr>
            </a:lvl1pPr>
            <a:lvl2pPr lvl="1"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2pPr>
            <a:lvl3pPr lvl="2"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3pPr>
            <a:lvl4pPr lvl="3"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4pPr>
            <a:lvl5pPr lvl="4"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5pPr>
            <a:lvl6pPr lvl="5"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6pPr>
            <a:lvl7pPr lvl="6"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7pPr>
            <a:lvl8pPr lvl="7"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8pPr>
            <a:lvl9pPr lvl="8"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Subtitle - cold">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Shape 26"/>
          <p:cNvSpPr/>
          <p:nvPr/>
        </p:nvSpPr>
        <p:spPr>
          <a:xfrm>
            <a:off x="0" y="0"/>
            <a:ext cx="9144000" cy="1728300"/>
          </a:xfrm>
          <a:prstGeom prst="rect">
            <a:avLst/>
          </a:prstGeom>
          <a:solidFill>
            <a:srgbClr val="1C4587">
              <a:alpha val="35380"/>
            </a:srgbClr>
          </a:solidFill>
          <a:ln>
            <a:noFill/>
          </a:ln>
        </p:spPr>
        <p:txBody>
          <a:bodyPr wrap="square" lIns="91425" tIns="91425" rIns="91425" bIns="91425" anchor="ctr" anchorCtr="0">
            <a:noAutofit/>
          </a:bodyPr>
          <a:lstStyle/>
          <a:p>
            <a:pPr lvl="0">
              <a:spcBef>
                <a:spcPts val="0"/>
              </a:spcBef>
              <a:buNone/>
            </a:pPr>
            <a:endParaRPr/>
          </a:p>
        </p:txBody>
      </p:sp>
      <p:sp>
        <p:nvSpPr>
          <p:cNvPr id="27" name="Shape 27"/>
          <p:cNvSpPr txBox="1">
            <a:spLocks noGrp="1"/>
          </p:cNvSpPr>
          <p:nvPr>
            <p:ph type="ctrTitle"/>
          </p:nvPr>
        </p:nvSpPr>
        <p:spPr>
          <a:xfrm>
            <a:off x="685800" y="1196725"/>
            <a:ext cx="5878800" cy="1546500"/>
          </a:xfrm>
          <a:prstGeom prst="rect">
            <a:avLst/>
          </a:prstGeom>
        </p:spPr>
        <p:txBody>
          <a:bodyPr wrap="square" lIns="91425" tIns="91425" rIns="91425" bIns="91425" anchor="b" anchorCtr="0"/>
          <a:lstStyle>
            <a:lvl1pPr lvl="0" rtl="0">
              <a:spcBef>
                <a:spcPts val="0"/>
              </a:spcBef>
              <a:buSzPct val="100000"/>
              <a:defRPr sz="3600"/>
            </a:lvl1pPr>
            <a:lvl2pPr lvl="1" algn="ctr" rtl="0">
              <a:spcBef>
                <a:spcPts val="0"/>
              </a:spcBef>
              <a:buSzPct val="100000"/>
              <a:defRPr sz="3600"/>
            </a:lvl2pPr>
            <a:lvl3pPr lvl="2" algn="ctr" rtl="0">
              <a:spcBef>
                <a:spcPts val="0"/>
              </a:spcBef>
              <a:buSzPct val="100000"/>
              <a:defRPr sz="3600"/>
            </a:lvl3pPr>
            <a:lvl4pPr lvl="3" algn="ctr" rtl="0">
              <a:spcBef>
                <a:spcPts val="0"/>
              </a:spcBef>
              <a:buSzPct val="100000"/>
              <a:defRPr sz="3600"/>
            </a:lvl4pPr>
            <a:lvl5pPr lvl="4" algn="ctr" rtl="0">
              <a:spcBef>
                <a:spcPts val="0"/>
              </a:spcBef>
              <a:buSzPct val="100000"/>
              <a:defRPr sz="3600"/>
            </a:lvl5pPr>
            <a:lvl6pPr lvl="5" algn="ctr" rtl="0">
              <a:spcBef>
                <a:spcPts val="0"/>
              </a:spcBef>
              <a:buSzPct val="100000"/>
              <a:defRPr sz="3600"/>
            </a:lvl6pPr>
            <a:lvl7pPr lvl="6" algn="ctr" rtl="0">
              <a:spcBef>
                <a:spcPts val="0"/>
              </a:spcBef>
              <a:buSzPct val="100000"/>
              <a:defRPr sz="3600"/>
            </a:lvl7pPr>
            <a:lvl8pPr lvl="7" algn="ctr" rtl="0">
              <a:spcBef>
                <a:spcPts val="0"/>
              </a:spcBef>
              <a:buSzPct val="100000"/>
              <a:defRPr sz="3600"/>
            </a:lvl8pPr>
            <a:lvl9pPr lvl="8" algn="ctr" rtl="0">
              <a:spcBef>
                <a:spcPts val="0"/>
              </a:spcBef>
              <a:buSzPct val="100000"/>
              <a:defRPr sz="3600"/>
            </a:lvl9pPr>
          </a:lstStyle>
          <a:p>
            <a:endParaRPr/>
          </a:p>
        </p:txBody>
      </p:sp>
      <p:sp>
        <p:nvSpPr>
          <p:cNvPr id="28" name="Shape 28"/>
          <p:cNvSpPr txBox="1">
            <a:spLocks noGrp="1"/>
          </p:cNvSpPr>
          <p:nvPr>
            <p:ph type="subTitle" idx="1"/>
          </p:nvPr>
        </p:nvSpPr>
        <p:spPr>
          <a:xfrm>
            <a:off x="685800" y="2719946"/>
            <a:ext cx="5878800" cy="1046400"/>
          </a:xfrm>
          <a:prstGeom prst="rect">
            <a:avLst/>
          </a:prstGeom>
        </p:spPr>
        <p:txBody>
          <a:bodyPr wrap="square" lIns="91425" tIns="91425" rIns="91425" bIns="91425" anchor="t" anchorCtr="0"/>
          <a:lstStyle>
            <a:lvl1pPr lvl="0" rtl="0">
              <a:spcBef>
                <a:spcPts val="0"/>
              </a:spcBef>
              <a:buClr>
                <a:srgbClr val="FFFFFF"/>
              </a:buClr>
              <a:buSzPct val="100000"/>
              <a:buFont typeface="Homemade Apple"/>
              <a:buNone/>
              <a:defRPr sz="1800">
                <a:solidFill>
                  <a:srgbClr val="FFFFFF"/>
                </a:solidFill>
                <a:latin typeface="Homemade Apple"/>
                <a:ea typeface="Homemade Apple"/>
                <a:cs typeface="Homemade Apple"/>
                <a:sym typeface="Homemade Apple"/>
              </a:defRPr>
            </a:lvl1pPr>
            <a:lvl2pPr lvl="1"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2pPr>
            <a:lvl3pPr lvl="2"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3pPr>
            <a:lvl4pPr lvl="3"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4pPr>
            <a:lvl5pPr lvl="4"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5pPr>
            <a:lvl6pPr lvl="5"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6pPr>
            <a:lvl7pPr lvl="6"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7pPr>
            <a:lvl8pPr lvl="7"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8pPr>
            <a:lvl9pPr lvl="8" algn="ctr" rtl="0">
              <a:spcBef>
                <a:spcPts val="0"/>
              </a:spcBef>
              <a:buClr>
                <a:schemeClr val="dk2"/>
              </a:buClr>
              <a:buFont typeface="Homemade Apple"/>
              <a:buNone/>
              <a:defRPr>
                <a:solidFill>
                  <a:schemeClr val="dk2"/>
                </a:solidFill>
                <a:latin typeface="Homemade Apple"/>
                <a:ea typeface="Homemade Apple"/>
                <a:cs typeface="Homemade Apple"/>
                <a:sym typeface="Homemade Appl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Quote - purple">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Shape 30"/>
          <p:cNvSpPr/>
          <p:nvPr/>
        </p:nvSpPr>
        <p:spPr>
          <a:xfrm>
            <a:off x="3890100" y="0"/>
            <a:ext cx="1363800" cy="2655900"/>
          </a:xfrm>
          <a:prstGeom prst="rect">
            <a:avLst/>
          </a:prstGeom>
          <a:solidFill>
            <a:srgbClr val="20124D">
              <a:alpha val="21540"/>
            </a:srgbClr>
          </a:solidFill>
          <a:ln>
            <a:noFill/>
          </a:ln>
        </p:spPr>
        <p:txBody>
          <a:bodyPr wrap="square" lIns="91425" tIns="91425" rIns="91425" bIns="91425" anchor="ctr" anchorCtr="0">
            <a:noAutofit/>
          </a:bodyPr>
          <a:lstStyle/>
          <a:p>
            <a:pPr lvl="0">
              <a:spcBef>
                <a:spcPts val="0"/>
              </a:spcBef>
              <a:buNone/>
            </a:pPr>
            <a:endParaRPr/>
          </a:p>
        </p:txBody>
      </p:sp>
      <p:sp>
        <p:nvSpPr>
          <p:cNvPr id="31" name="Shape 31"/>
          <p:cNvSpPr txBox="1">
            <a:spLocks noGrp="1"/>
          </p:cNvSpPr>
          <p:nvPr>
            <p:ph type="body" idx="1"/>
          </p:nvPr>
        </p:nvSpPr>
        <p:spPr>
          <a:xfrm>
            <a:off x="1524450" y="2882400"/>
            <a:ext cx="6095100" cy="1093200"/>
          </a:xfrm>
          <a:prstGeom prst="rect">
            <a:avLst/>
          </a:prstGeom>
        </p:spPr>
        <p:txBody>
          <a:bodyPr wrap="square" lIns="91425" tIns="91425" rIns="91425" bIns="91425" anchor="t" anchorCtr="0"/>
          <a:lstStyle>
            <a:lvl1pPr lvl="0" algn="ctr" rtl="0">
              <a:spcBef>
                <a:spcPts val="0"/>
              </a:spcBef>
              <a:buFont typeface="Homemade Apple"/>
              <a:defRPr>
                <a:latin typeface="Homemade Apple"/>
                <a:ea typeface="Homemade Apple"/>
                <a:cs typeface="Homemade Apple"/>
                <a:sym typeface="Homemade Apple"/>
              </a:defRPr>
            </a:lvl1pPr>
            <a:lvl2pPr lvl="1" algn="ctr" rtl="0">
              <a:spcBef>
                <a:spcPts val="0"/>
              </a:spcBef>
              <a:buFont typeface="Homemade Apple"/>
              <a:defRPr>
                <a:latin typeface="Homemade Apple"/>
                <a:ea typeface="Homemade Apple"/>
                <a:cs typeface="Homemade Apple"/>
                <a:sym typeface="Homemade Apple"/>
              </a:defRPr>
            </a:lvl2pPr>
            <a:lvl3pPr lvl="2" algn="ctr" rtl="0">
              <a:spcBef>
                <a:spcPts val="0"/>
              </a:spcBef>
              <a:buFont typeface="Homemade Apple"/>
              <a:defRPr>
                <a:latin typeface="Homemade Apple"/>
                <a:ea typeface="Homemade Apple"/>
                <a:cs typeface="Homemade Apple"/>
                <a:sym typeface="Homemade Apple"/>
              </a:defRPr>
            </a:lvl3pPr>
            <a:lvl4pPr lvl="3" algn="ctr" rtl="0">
              <a:spcBef>
                <a:spcPts val="0"/>
              </a:spcBef>
              <a:buFont typeface="Homemade Apple"/>
              <a:defRPr>
                <a:latin typeface="Homemade Apple"/>
                <a:ea typeface="Homemade Apple"/>
                <a:cs typeface="Homemade Apple"/>
                <a:sym typeface="Homemade Apple"/>
              </a:defRPr>
            </a:lvl4pPr>
            <a:lvl5pPr lvl="4" algn="ctr" rtl="0">
              <a:spcBef>
                <a:spcPts val="0"/>
              </a:spcBef>
              <a:buFont typeface="Homemade Apple"/>
              <a:defRPr>
                <a:latin typeface="Homemade Apple"/>
                <a:ea typeface="Homemade Apple"/>
                <a:cs typeface="Homemade Apple"/>
                <a:sym typeface="Homemade Apple"/>
              </a:defRPr>
            </a:lvl5pPr>
            <a:lvl6pPr lvl="5" algn="ctr" rtl="0">
              <a:spcBef>
                <a:spcPts val="0"/>
              </a:spcBef>
              <a:buFont typeface="Homemade Apple"/>
              <a:defRPr>
                <a:latin typeface="Homemade Apple"/>
                <a:ea typeface="Homemade Apple"/>
                <a:cs typeface="Homemade Apple"/>
                <a:sym typeface="Homemade Apple"/>
              </a:defRPr>
            </a:lvl6pPr>
            <a:lvl7pPr lvl="6" algn="ctr" rtl="0">
              <a:spcBef>
                <a:spcPts val="0"/>
              </a:spcBef>
              <a:buFont typeface="Homemade Apple"/>
              <a:defRPr>
                <a:latin typeface="Homemade Apple"/>
                <a:ea typeface="Homemade Apple"/>
                <a:cs typeface="Homemade Apple"/>
                <a:sym typeface="Homemade Apple"/>
              </a:defRPr>
            </a:lvl7pPr>
            <a:lvl8pPr lvl="7" algn="ctr" rtl="0">
              <a:spcBef>
                <a:spcPts val="0"/>
              </a:spcBef>
              <a:buFont typeface="Homemade Apple"/>
              <a:defRPr>
                <a:latin typeface="Homemade Apple"/>
                <a:ea typeface="Homemade Apple"/>
                <a:cs typeface="Homemade Apple"/>
                <a:sym typeface="Homemade Apple"/>
              </a:defRPr>
            </a:lvl8pPr>
            <a:lvl9pPr lvl="8" algn="ctr">
              <a:spcBef>
                <a:spcPts val="0"/>
              </a:spcBef>
              <a:buFont typeface="Homemade Apple"/>
              <a:defRPr>
                <a:latin typeface="Homemade Apple"/>
                <a:ea typeface="Homemade Apple"/>
                <a:cs typeface="Homemade Apple"/>
                <a:sym typeface="Homemade Apple"/>
              </a:defRPr>
            </a:lvl9pPr>
          </a:lstStyle>
          <a:p>
            <a:endParaRPr/>
          </a:p>
        </p:txBody>
      </p:sp>
      <p:sp>
        <p:nvSpPr>
          <p:cNvPr id="32" name="Shape 32"/>
          <p:cNvSpPr/>
          <p:nvPr/>
        </p:nvSpPr>
        <p:spPr>
          <a:xfrm>
            <a:off x="4335078" y="1756128"/>
            <a:ext cx="473838" cy="568623"/>
          </a:xfrm>
          <a:custGeom>
            <a:avLst/>
            <a:gdLst/>
            <a:ahLst/>
            <a:cxnLst/>
            <a:rect l="0" t="0" r="0" b="0"/>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FFFFFF"/>
          </a:solidFill>
          <a:ln>
            <a:noFill/>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Quote - hot">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Shape 34"/>
          <p:cNvSpPr/>
          <p:nvPr/>
        </p:nvSpPr>
        <p:spPr>
          <a:xfrm>
            <a:off x="3890100" y="0"/>
            <a:ext cx="1363800" cy="2655900"/>
          </a:xfrm>
          <a:prstGeom prst="rect">
            <a:avLst/>
          </a:prstGeom>
          <a:solidFill>
            <a:srgbClr val="4C1130">
              <a:alpha val="17690"/>
            </a:srgbClr>
          </a:solidFill>
          <a:ln>
            <a:noFill/>
          </a:ln>
        </p:spPr>
        <p:txBody>
          <a:bodyPr wrap="square" lIns="91425" tIns="91425" rIns="91425" bIns="91425" anchor="ctr" anchorCtr="0">
            <a:noAutofit/>
          </a:bodyPr>
          <a:lstStyle/>
          <a:p>
            <a:pPr lvl="0">
              <a:spcBef>
                <a:spcPts val="0"/>
              </a:spcBef>
              <a:buNone/>
            </a:pPr>
            <a:endParaRPr/>
          </a:p>
        </p:txBody>
      </p:sp>
      <p:sp>
        <p:nvSpPr>
          <p:cNvPr id="35" name="Shape 35"/>
          <p:cNvSpPr txBox="1">
            <a:spLocks noGrp="1"/>
          </p:cNvSpPr>
          <p:nvPr>
            <p:ph type="body" idx="1"/>
          </p:nvPr>
        </p:nvSpPr>
        <p:spPr>
          <a:xfrm>
            <a:off x="1524450" y="2882400"/>
            <a:ext cx="6095100" cy="1093200"/>
          </a:xfrm>
          <a:prstGeom prst="rect">
            <a:avLst/>
          </a:prstGeom>
        </p:spPr>
        <p:txBody>
          <a:bodyPr wrap="square" lIns="91425" tIns="91425" rIns="91425" bIns="91425" anchor="t" anchorCtr="0"/>
          <a:lstStyle>
            <a:lvl1pPr lvl="0" algn="ctr" rtl="0">
              <a:spcBef>
                <a:spcPts val="0"/>
              </a:spcBef>
              <a:buFont typeface="Homemade Apple"/>
              <a:defRPr>
                <a:latin typeface="Homemade Apple"/>
                <a:ea typeface="Homemade Apple"/>
                <a:cs typeface="Homemade Apple"/>
                <a:sym typeface="Homemade Apple"/>
              </a:defRPr>
            </a:lvl1pPr>
            <a:lvl2pPr lvl="1" algn="ctr" rtl="0">
              <a:spcBef>
                <a:spcPts val="0"/>
              </a:spcBef>
              <a:buFont typeface="Homemade Apple"/>
              <a:defRPr>
                <a:latin typeface="Homemade Apple"/>
                <a:ea typeface="Homemade Apple"/>
                <a:cs typeface="Homemade Apple"/>
                <a:sym typeface="Homemade Apple"/>
              </a:defRPr>
            </a:lvl2pPr>
            <a:lvl3pPr lvl="2" algn="ctr" rtl="0">
              <a:spcBef>
                <a:spcPts val="0"/>
              </a:spcBef>
              <a:buFont typeface="Homemade Apple"/>
              <a:defRPr>
                <a:latin typeface="Homemade Apple"/>
                <a:ea typeface="Homemade Apple"/>
                <a:cs typeface="Homemade Apple"/>
                <a:sym typeface="Homemade Apple"/>
              </a:defRPr>
            </a:lvl3pPr>
            <a:lvl4pPr lvl="3" algn="ctr" rtl="0">
              <a:spcBef>
                <a:spcPts val="0"/>
              </a:spcBef>
              <a:buFont typeface="Homemade Apple"/>
              <a:defRPr>
                <a:latin typeface="Homemade Apple"/>
                <a:ea typeface="Homemade Apple"/>
                <a:cs typeface="Homemade Apple"/>
                <a:sym typeface="Homemade Apple"/>
              </a:defRPr>
            </a:lvl4pPr>
            <a:lvl5pPr lvl="4" algn="ctr" rtl="0">
              <a:spcBef>
                <a:spcPts val="0"/>
              </a:spcBef>
              <a:buFont typeface="Homemade Apple"/>
              <a:defRPr>
                <a:latin typeface="Homemade Apple"/>
                <a:ea typeface="Homemade Apple"/>
                <a:cs typeface="Homemade Apple"/>
                <a:sym typeface="Homemade Apple"/>
              </a:defRPr>
            </a:lvl5pPr>
            <a:lvl6pPr lvl="5" algn="ctr" rtl="0">
              <a:spcBef>
                <a:spcPts val="0"/>
              </a:spcBef>
              <a:buFont typeface="Homemade Apple"/>
              <a:defRPr>
                <a:latin typeface="Homemade Apple"/>
                <a:ea typeface="Homemade Apple"/>
                <a:cs typeface="Homemade Apple"/>
                <a:sym typeface="Homemade Apple"/>
              </a:defRPr>
            </a:lvl6pPr>
            <a:lvl7pPr lvl="6" algn="ctr" rtl="0">
              <a:spcBef>
                <a:spcPts val="0"/>
              </a:spcBef>
              <a:buFont typeface="Homemade Apple"/>
              <a:defRPr>
                <a:latin typeface="Homemade Apple"/>
                <a:ea typeface="Homemade Apple"/>
                <a:cs typeface="Homemade Apple"/>
                <a:sym typeface="Homemade Apple"/>
              </a:defRPr>
            </a:lvl7pPr>
            <a:lvl8pPr lvl="7" algn="ctr" rtl="0">
              <a:spcBef>
                <a:spcPts val="0"/>
              </a:spcBef>
              <a:buFont typeface="Homemade Apple"/>
              <a:defRPr>
                <a:latin typeface="Homemade Apple"/>
                <a:ea typeface="Homemade Apple"/>
                <a:cs typeface="Homemade Apple"/>
                <a:sym typeface="Homemade Apple"/>
              </a:defRPr>
            </a:lvl8pPr>
            <a:lvl9pPr lvl="8" algn="ctr" rtl="0">
              <a:spcBef>
                <a:spcPts val="0"/>
              </a:spcBef>
              <a:buFont typeface="Homemade Apple"/>
              <a:defRPr>
                <a:latin typeface="Homemade Apple"/>
                <a:ea typeface="Homemade Apple"/>
                <a:cs typeface="Homemade Apple"/>
                <a:sym typeface="Homemade Apple"/>
              </a:defRPr>
            </a:lvl9pPr>
          </a:lstStyle>
          <a:p>
            <a:endParaRPr/>
          </a:p>
        </p:txBody>
      </p:sp>
      <p:sp>
        <p:nvSpPr>
          <p:cNvPr id="36" name="Shape 36"/>
          <p:cNvSpPr/>
          <p:nvPr/>
        </p:nvSpPr>
        <p:spPr>
          <a:xfrm>
            <a:off x="4335078" y="1756128"/>
            <a:ext cx="473838" cy="568623"/>
          </a:xfrm>
          <a:custGeom>
            <a:avLst/>
            <a:gdLst/>
            <a:ahLst/>
            <a:cxnLst/>
            <a:rect l="0" t="0" r="0" b="0"/>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FFFFFF"/>
          </a:solidFill>
          <a:ln>
            <a:noFill/>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Quote - cold">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Shape 38"/>
          <p:cNvSpPr/>
          <p:nvPr/>
        </p:nvSpPr>
        <p:spPr>
          <a:xfrm>
            <a:off x="3890100" y="0"/>
            <a:ext cx="1363800" cy="2655900"/>
          </a:xfrm>
          <a:prstGeom prst="rect">
            <a:avLst/>
          </a:prstGeom>
          <a:solidFill>
            <a:srgbClr val="1C4587">
              <a:alpha val="35380"/>
            </a:srgbClr>
          </a:solidFill>
          <a:ln>
            <a:noFill/>
          </a:ln>
        </p:spPr>
        <p:txBody>
          <a:bodyPr wrap="square" lIns="91425" tIns="91425" rIns="91425" bIns="91425" anchor="ctr" anchorCtr="0">
            <a:noAutofit/>
          </a:bodyPr>
          <a:lstStyle/>
          <a:p>
            <a:pPr lvl="0">
              <a:spcBef>
                <a:spcPts val="0"/>
              </a:spcBef>
              <a:buNone/>
            </a:pPr>
            <a:endParaRPr/>
          </a:p>
        </p:txBody>
      </p:sp>
      <p:sp>
        <p:nvSpPr>
          <p:cNvPr id="39" name="Shape 39"/>
          <p:cNvSpPr txBox="1">
            <a:spLocks noGrp="1"/>
          </p:cNvSpPr>
          <p:nvPr>
            <p:ph type="body" idx="1"/>
          </p:nvPr>
        </p:nvSpPr>
        <p:spPr>
          <a:xfrm>
            <a:off x="1524450" y="2882400"/>
            <a:ext cx="6095100" cy="1093200"/>
          </a:xfrm>
          <a:prstGeom prst="rect">
            <a:avLst/>
          </a:prstGeom>
        </p:spPr>
        <p:txBody>
          <a:bodyPr wrap="square" lIns="91425" tIns="91425" rIns="91425" bIns="91425" anchor="t" anchorCtr="0"/>
          <a:lstStyle>
            <a:lvl1pPr lvl="0" algn="ctr" rtl="0">
              <a:spcBef>
                <a:spcPts val="0"/>
              </a:spcBef>
              <a:buFont typeface="Homemade Apple"/>
              <a:defRPr>
                <a:latin typeface="Homemade Apple"/>
                <a:ea typeface="Homemade Apple"/>
                <a:cs typeface="Homemade Apple"/>
                <a:sym typeface="Homemade Apple"/>
              </a:defRPr>
            </a:lvl1pPr>
            <a:lvl2pPr lvl="1" algn="ctr" rtl="0">
              <a:spcBef>
                <a:spcPts val="0"/>
              </a:spcBef>
              <a:buFont typeface="Homemade Apple"/>
              <a:defRPr>
                <a:latin typeface="Homemade Apple"/>
                <a:ea typeface="Homemade Apple"/>
                <a:cs typeface="Homemade Apple"/>
                <a:sym typeface="Homemade Apple"/>
              </a:defRPr>
            </a:lvl2pPr>
            <a:lvl3pPr lvl="2" algn="ctr" rtl="0">
              <a:spcBef>
                <a:spcPts val="0"/>
              </a:spcBef>
              <a:buFont typeface="Homemade Apple"/>
              <a:defRPr>
                <a:latin typeface="Homemade Apple"/>
                <a:ea typeface="Homemade Apple"/>
                <a:cs typeface="Homemade Apple"/>
                <a:sym typeface="Homemade Apple"/>
              </a:defRPr>
            </a:lvl3pPr>
            <a:lvl4pPr lvl="3" algn="ctr" rtl="0">
              <a:spcBef>
                <a:spcPts val="0"/>
              </a:spcBef>
              <a:buFont typeface="Homemade Apple"/>
              <a:defRPr>
                <a:latin typeface="Homemade Apple"/>
                <a:ea typeface="Homemade Apple"/>
                <a:cs typeface="Homemade Apple"/>
                <a:sym typeface="Homemade Apple"/>
              </a:defRPr>
            </a:lvl4pPr>
            <a:lvl5pPr lvl="4" algn="ctr" rtl="0">
              <a:spcBef>
                <a:spcPts val="0"/>
              </a:spcBef>
              <a:buFont typeface="Homemade Apple"/>
              <a:defRPr>
                <a:latin typeface="Homemade Apple"/>
                <a:ea typeface="Homemade Apple"/>
                <a:cs typeface="Homemade Apple"/>
                <a:sym typeface="Homemade Apple"/>
              </a:defRPr>
            </a:lvl5pPr>
            <a:lvl6pPr lvl="5" algn="ctr" rtl="0">
              <a:spcBef>
                <a:spcPts val="0"/>
              </a:spcBef>
              <a:buFont typeface="Homemade Apple"/>
              <a:defRPr>
                <a:latin typeface="Homemade Apple"/>
                <a:ea typeface="Homemade Apple"/>
                <a:cs typeface="Homemade Apple"/>
                <a:sym typeface="Homemade Apple"/>
              </a:defRPr>
            </a:lvl6pPr>
            <a:lvl7pPr lvl="6" algn="ctr" rtl="0">
              <a:spcBef>
                <a:spcPts val="0"/>
              </a:spcBef>
              <a:buFont typeface="Homemade Apple"/>
              <a:defRPr>
                <a:latin typeface="Homemade Apple"/>
                <a:ea typeface="Homemade Apple"/>
                <a:cs typeface="Homemade Apple"/>
                <a:sym typeface="Homemade Apple"/>
              </a:defRPr>
            </a:lvl7pPr>
            <a:lvl8pPr lvl="7" algn="ctr" rtl="0">
              <a:spcBef>
                <a:spcPts val="0"/>
              </a:spcBef>
              <a:buFont typeface="Homemade Apple"/>
              <a:defRPr>
                <a:latin typeface="Homemade Apple"/>
                <a:ea typeface="Homemade Apple"/>
                <a:cs typeface="Homemade Apple"/>
                <a:sym typeface="Homemade Apple"/>
              </a:defRPr>
            </a:lvl8pPr>
            <a:lvl9pPr lvl="8" algn="ctr" rtl="0">
              <a:spcBef>
                <a:spcPts val="0"/>
              </a:spcBef>
              <a:buFont typeface="Homemade Apple"/>
              <a:defRPr>
                <a:latin typeface="Homemade Apple"/>
                <a:ea typeface="Homemade Apple"/>
                <a:cs typeface="Homemade Apple"/>
                <a:sym typeface="Homemade Apple"/>
              </a:defRPr>
            </a:lvl9pPr>
          </a:lstStyle>
          <a:p>
            <a:endParaRPr/>
          </a:p>
        </p:txBody>
      </p:sp>
      <p:sp>
        <p:nvSpPr>
          <p:cNvPr id="40" name="Shape 40"/>
          <p:cNvSpPr/>
          <p:nvPr/>
        </p:nvSpPr>
        <p:spPr>
          <a:xfrm>
            <a:off x="4335078" y="1756128"/>
            <a:ext cx="473838" cy="568623"/>
          </a:xfrm>
          <a:custGeom>
            <a:avLst/>
            <a:gdLst/>
            <a:ahLst/>
            <a:cxnLst/>
            <a:rect l="0" t="0" r="0" b="0"/>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FFFFFF"/>
          </a:solidFill>
          <a:ln>
            <a:noFill/>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 1 column - cold">
    <p:bg>
      <p:bgPr>
        <a:blipFill>
          <a:blip r:embed="rId2">
            <a:alphaModFix/>
          </a:blip>
          <a:stretch>
            <a:fillRect/>
          </a:stretch>
        </a:blipFill>
        <a:effectLst/>
      </p:bgPr>
    </p:bg>
    <p:spTree>
      <p:nvGrpSpPr>
        <p:cNvPr id="1" name="Shape 51"/>
        <p:cNvGrpSpPr/>
        <p:nvPr/>
      </p:nvGrpSpPr>
      <p:grpSpPr>
        <a:xfrm>
          <a:off x="0" y="0"/>
          <a:ext cx="0" cy="0"/>
          <a:chOff x="0" y="0"/>
          <a:chExt cx="0" cy="0"/>
        </a:xfrm>
      </p:grpSpPr>
      <p:sp>
        <p:nvSpPr>
          <p:cNvPr id="52" name="Shape 52"/>
          <p:cNvSpPr/>
          <p:nvPr/>
        </p:nvSpPr>
        <p:spPr>
          <a:xfrm>
            <a:off x="0" y="0"/>
            <a:ext cx="9144000" cy="1070400"/>
          </a:xfrm>
          <a:prstGeom prst="rect">
            <a:avLst/>
          </a:prstGeom>
          <a:solidFill>
            <a:srgbClr val="1C4587">
              <a:alpha val="35380"/>
            </a:srgbClr>
          </a:solidFill>
          <a:ln>
            <a:noFill/>
          </a:ln>
        </p:spPr>
        <p:txBody>
          <a:bodyPr wrap="square" lIns="91425" tIns="91425" rIns="91425" bIns="91425" anchor="ctr" anchorCtr="0">
            <a:noAutofit/>
          </a:bodyPr>
          <a:lstStyle/>
          <a:p>
            <a:pPr lvl="0">
              <a:spcBef>
                <a:spcPts val="0"/>
              </a:spcBef>
              <a:buNone/>
            </a:pPr>
            <a:endParaRPr/>
          </a:p>
        </p:txBody>
      </p:sp>
      <p:sp>
        <p:nvSpPr>
          <p:cNvPr id="53" name="Shape 53"/>
          <p:cNvSpPr txBox="1">
            <a:spLocks noGrp="1"/>
          </p:cNvSpPr>
          <p:nvPr>
            <p:ph type="title"/>
          </p:nvPr>
        </p:nvSpPr>
        <p:spPr>
          <a:xfrm>
            <a:off x="1115250" y="428125"/>
            <a:ext cx="7571700" cy="506100"/>
          </a:xfrm>
          <a:prstGeom prst="rect">
            <a:avLst/>
          </a:prstGeom>
        </p:spPr>
        <p:txBody>
          <a:bodyPr wrap="square" lIns="91425" tIns="91425" rIns="91425" bIns="91425" anchor="b" anchorCtr="0"/>
          <a:lstStyle>
            <a:lvl1pPr lvl="0" algn="l" rtl="0">
              <a:spcBef>
                <a:spcPts val="0"/>
              </a:spcBef>
              <a:defRPr/>
            </a:lvl1pPr>
            <a:lvl2pPr lvl="1" algn="l" rtl="0">
              <a:spcBef>
                <a:spcPts val="0"/>
              </a:spcBef>
              <a:defRPr/>
            </a:lvl2pPr>
            <a:lvl3pPr lvl="2" algn="l" rtl="0">
              <a:spcBef>
                <a:spcPts val="0"/>
              </a:spcBef>
              <a:defRPr/>
            </a:lvl3pPr>
            <a:lvl4pPr lvl="3" algn="l" rtl="0">
              <a:spcBef>
                <a:spcPts val="0"/>
              </a:spcBef>
              <a:defRPr/>
            </a:lvl4pPr>
            <a:lvl5pPr lvl="4" algn="l" rtl="0">
              <a:spcBef>
                <a:spcPts val="0"/>
              </a:spcBef>
              <a:defRPr/>
            </a:lvl5pPr>
            <a:lvl6pPr lvl="5" algn="l" rtl="0">
              <a:spcBef>
                <a:spcPts val="0"/>
              </a:spcBef>
              <a:defRPr/>
            </a:lvl6pPr>
            <a:lvl7pPr lvl="6" algn="l" rtl="0">
              <a:spcBef>
                <a:spcPts val="0"/>
              </a:spcBef>
              <a:defRPr/>
            </a:lvl7pPr>
            <a:lvl8pPr lvl="7" algn="l" rtl="0">
              <a:spcBef>
                <a:spcPts val="0"/>
              </a:spcBef>
              <a:defRPr/>
            </a:lvl8pPr>
            <a:lvl9pPr lvl="8" algn="l" rtl="0">
              <a:spcBef>
                <a:spcPts val="0"/>
              </a:spcBef>
              <a:defRPr/>
            </a:lvl9pPr>
          </a:lstStyle>
          <a:p>
            <a:endParaRPr/>
          </a:p>
        </p:txBody>
      </p:sp>
      <p:sp>
        <p:nvSpPr>
          <p:cNvPr id="54" name="Shape 54"/>
          <p:cNvSpPr txBox="1">
            <a:spLocks noGrp="1"/>
          </p:cNvSpPr>
          <p:nvPr>
            <p:ph type="body" idx="1"/>
          </p:nvPr>
        </p:nvSpPr>
        <p:spPr>
          <a:xfrm>
            <a:off x="1115250" y="1649100"/>
            <a:ext cx="7494900" cy="4713000"/>
          </a:xfrm>
          <a:prstGeom prst="rect">
            <a:avLst/>
          </a:prstGeom>
        </p:spPr>
        <p:txBody>
          <a:bodyPr wrap="square"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55" name="Shape 55"/>
          <p:cNvSpPr/>
          <p:nvPr/>
        </p:nvSpPr>
        <p:spPr>
          <a:xfrm>
            <a:off x="694185" y="556680"/>
            <a:ext cx="365350" cy="336633"/>
          </a:xfrm>
          <a:custGeom>
            <a:avLst/>
            <a:gdLst/>
            <a:ahLst/>
            <a:cxnLst/>
            <a:rect l="0" t="0" r="0" b="0"/>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rgbClr val="FFFFFF"/>
          </a:solidFill>
          <a:ln>
            <a:noFill/>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8">
            <a:alphaModFix/>
          </a:blip>
          <a:stretch>
            <a:fillRect/>
          </a:stretch>
        </a:blip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115100" y="428125"/>
            <a:ext cx="7571700" cy="506100"/>
          </a:xfrm>
          <a:prstGeom prst="rect">
            <a:avLst/>
          </a:prstGeom>
          <a:noFill/>
          <a:ln>
            <a:noFill/>
          </a:ln>
        </p:spPr>
        <p:txBody>
          <a:bodyPr wrap="square" lIns="91425" tIns="91425" rIns="91425" bIns="91425" anchor="b" anchorCtr="0"/>
          <a:lstStyle>
            <a:lvl1pPr lvl="0">
              <a:spcBef>
                <a:spcPts val="0"/>
              </a:spcBef>
              <a:buClr>
                <a:schemeClr val="lt1"/>
              </a:buClr>
              <a:buSzPct val="100000"/>
              <a:buFont typeface="Raleway"/>
              <a:buNone/>
              <a:defRPr sz="1600">
                <a:solidFill>
                  <a:schemeClr val="lt1"/>
                </a:solidFill>
                <a:latin typeface="Raleway"/>
                <a:ea typeface="Raleway"/>
                <a:cs typeface="Raleway"/>
                <a:sym typeface="Raleway"/>
              </a:defRPr>
            </a:lvl1pPr>
            <a:lvl2pPr lvl="1" algn="ctr">
              <a:spcBef>
                <a:spcPts val="0"/>
              </a:spcBef>
              <a:buClr>
                <a:schemeClr val="lt1"/>
              </a:buClr>
              <a:buSzPct val="100000"/>
              <a:buFont typeface="Raleway"/>
              <a:buNone/>
              <a:defRPr sz="1600">
                <a:solidFill>
                  <a:schemeClr val="lt1"/>
                </a:solidFill>
                <a:latin typeface="Raleway"/>
                <a:ea typeface="Raleway"/>
                <a:cs typeface="Raleway"/>
                <a:sym typeface="Raleway"/>
              </a:defRPr>
            </a:lvl2pPr>
            <a:lvl3pPr lvl="2" algn="ctr">
              <a:spcBef>
                <a:spcPts val="0"/>
              </a:spcBef>
              <a:buClr>
                <a:schemeClr val="lt1"/>
              </a:buClr>
              <a:buSzPct val="100000"/>
              <a:buFont typeface="Raleway"/>
              <a:buNone/>
              <a:defRPr sz="1600">
                <a:solidFill>
                  <a:schemeClr val="lt1"/>
                </a:solidFill>
                <a:latin typeface="Raleway"/>
                <a:ea typeface="Raleway"/>
                <a:cs typeface="Raleway"/>
                <a:sym typeface="Raleway"/>
              </a:defRPr>
            </a:lvl3pPr>
            <a:lvl4pPr lvl="3" algn="ctr">
              <a:spcBef>
                <a:spcPts val="0"/>
              </a:spcBef>
              <a:buClr>
                <a:schemeClr val="lt1"/>
              </a:buClr>
              <a:buSzPct val="100000"/>
              <a:buFont typeface="Raleway"/>
              <a:buNone/>
              <a:defRPr sz="1600">
                <a:solidFill>
                  <a:schemeClr val="lt1"/>
                </a:solidFill>
                <a:latin typeface="Raleway"/>
                <a:ea typeface="Raleway"/>
                <a:cs typeface="Raleway"/>
                <a:sym typeface="Raleway"/>
              </a:defRPr>
            </a:lvl4pPr>
            <a:lvl5pPr lvl="4" algn="ctr">
              <a:spcBef>
                <a:spcPts val="0"/>
              </a:spcBef>
              <a:buClr>
                <a:schemeClr val="lt1"/>
              </a:buClr>
              <a:buSzPct val="100000"/>
              <a:buFont typeface="Raleway"/>
              <a:buNone/>
              <a:defRPr sz="1600">
                <a:solidFill>
                  <a:schemeClr val="lt1"/>
                </a:solidFill>
                <a:latin typeface="Raleway"/>
                <a:ea typeface="Raleway"/>
                <a:cs typeface="Raleway"/>
                <a:sym typeface="Raleway"/>
              </a:defRPr>
            </a:lvl5pPr>
            <a:lvl6pPr lvl="5" algn="ctr">
              <a:spcBef>
                <a:spcPts val="0"/>
              </a:spcBef>
              <a:buClr>
                <a:schemeClr val="lt1"/>
              </a:buClr>
              <a:buSzPct val="100000"/>
              <a:buFont typeface="Raleway"/>
              <a:buNone/>
              <a:defRPr sz="1600">
                <a:solidFill>
                  <a:schemeClr val="lt1"/>
                </a:solidFill>
                <a:latin typeface="Raleway"/>
                <a:ea typeface="Raleway"/>
                <a:cs typeface="Raleway"/>
                <a:sym typeface="Raleway"/>
              </a:defRPr>
            </a:lvl6pPr>
            <a:lvl7pPr lvl="6" algn="ctr">
              <a:spcBef>
                <a:spcPts val="0"/>
              </a:spcBef>
              <a:buClr>
                <a:schemeClr val="lt1"/>
              </a:buClr>
              <a:buSzPct val="100000"/>
              <a:buFont typeface="Raleway"/>
              <a:buNone/>
              <a:defRPr sz="1600">
                <a:solidFill>
                  <a:schemeClr val="lt1"/>
                </a:solidFill>
                <a:latin typeface="Raleway"/>
                <a:ea typeface="Raleway"/>
                <a:cs typeface="Raleway"/>
                <a:sym typeface="Raleway"/>
              </a:defRPr>
            </a:lvl7pPr>
            <a:lvl8pPr lvl="7" algn="ctr">
              <a:spcBef>
                <a:spcPts val="0"/>
              </a:spcBef>
              <a:buClr>
                <a:schemeClr val="lt1"/>
              </a:buClr>
              <a:buSzPct val="100000"/>
              <a:buFont typeface="Raleway"/>
              <a:buNone/>
              <a:defRPr sz="1600">
                <a:solidFill>
                  <a:schemeClr val="lt1"/>
                </a:solidFill>
                <a:latin typeface="Raleway"/>
                <a:ea typeface="Raleway"/>
                <a:cs typeface="Raleway"/>
                <a:sym typeface="Raleway"/>
              </a:defRPr>
            </a:lvl8pPr>
            <a:lvl9pPr lvl="8" algn="ctr">
              <a:spcBef>
                <a:spcPts val="0"/>
              </a:spcBef>
              <a:buClr>
                <a:schemeClr val="lt1"/>
              </a:buClr>
              <a:buSzPct val="100000"/>
              <a:buFont typeface="Raleway"/>
              <a:buNone/>
              <a:defRPr sz="1600">
                <a:solidFill>
                  <a:schemeClr val="lt1"/>
                </a:solidFill>
                <a:latin typeface="Raleway"/>
                <a:ea typeface="Raleway"/>
                <a:cs typeface="Raleway"/>
                <a:sym typeface="Raleway"/>
              </a:defRPr>
            </a:lvl9pPr>
          </a:lstStyle>
          <a:p>
            <a:endParaRPr/>
          </a:p>
        </p:txBody>
      </p:sp>
      <p:sp>
        <p:nvSpPr>
          <p:cNvPr id="7" name="Shape 7"/>
          <p:cNvSpPr txBox="1">
            <a:spLocks noGrp="1"/>
          </p:cNvSpPr>
          <p:nvPr>
            <p:ph type="body" idx="1"/>
          </p:nvPr>
        </p:nvSpPr>
        <p:spPr>
          <a:xfrm>
            <a:off x="1115100" y="1600200"/>
            <a:ext cx="7571700" cy="4750500"/>
          </a:xfrm>
          <a:prstGeom prst="rect">
            <a:avLst/>
          </a:prstGeom>
          <a:noFill/>
          <a:ln>
            <a:noFill/>
          </a:ln>
        </p:spPr>
        <p:txBody>
          <a:bodyPr wrap="square" lIns="91425" tIns="91425" rIns="91425" bIns="91425" anchor="t" anchorCtr="0"/>
          <a:lstStyle>
            <a:lvl1pPr lvl="0">
              <a:spcBef>
                <a:spcPts val="600"/>
              </a:spcBef>
              <a:buClr>
                <a:schemeClr val="lt1"/>
              </a:buClr>
              <a:buSzPct val="100000"/>
              <a:buFont typeface="Raleway"/>
              <a:buChar char="▹"/>
              <a:defRPr sz="2400">
                <a:solidFill>
                  <a:schemeClr val="lt1"/>
                </a:solidFill>
                <a:latin typeface="Raleway"/>
                <a:ea typeface="Raleway"/>
                <a:cs typeface="Raleway"/>
                <a:sym typeface="Raleway"/>
              </a:defRPr>
            </a:lvl1pPr>
            <a:lvl2pPr lvl="1">
              <a:spcBef>
                <a:spcPts val="480"/>
              </a:spcBef>
              <a:buClr>
                <a:schemeClr val="lt1"/>
              </a:buClr>
              <a:buSzPct val="100000"/>
              <a:buFont typeface="Raleway"/>
              <a:buChar char="▸"/>
              <a:defRPr sz="1800">
                <a:solidFill>
                  <a:schemeClr val="lt1"/>
                </a:solidFill>
                <a:latin typeface="Raleway"/>
                <a:ea typeface="Raleway"/>
                <a:cs typeface="Raleway"/>
                <a:sym typeface="Raleway"/>
              </a:defRPr>
            </a:lvl2pPr>
            <a:lvl3pPr lvl="2">
              <a:spcBef>
                <a:spcPts val="480"/>
              </a:spcBef>
              <a:buClr>
                <a:schemeClr val="lt1"/>
              </a:buClr>
              <a:buSzPct val="100000"/>
              <a:buFont typeface="Raleway"/>
              <a:buChar char="■"/>
              <a:defRPr sz="1800">
                <a:solidFill>
                  <a:schemeClr val="lt1"/>
                </a:solidFill>
                <a:latin typeface="Raleway"/>
                <a:ea typeface="Raleway"/>
                <a:cs typeface="Raleway"/>
                <a:sym typeface="Raleway"/>
              </a:defRPr>
            </a:lvl3pPr>
            <a:lvl4pPr lvl="3">
              <a:spcBef>
                <a:spcPts val="360"/>
              </a:spcBef>
              <a:buClr>
                <a:schemeClr val="lt1"/>
              </a:buClr>
              <a:buSzPct val="100000"/>
              <a:buFont typeface="Raleway"/>
              <a:buChar char="●"/>
              <a:defRPr sz="1800">
                <a:solidFill>
                  <a:schemeClr val="lt1"/>
                </a:solidFill>
                <a:latin typeface="Raleway"/>
                <a:ea typeface="Raleway"/>
                <a:cs typeface="Raleway"/>
                <a:sym typeface="Raleway"/>
              </a:defRPr>
            </a:lvl4pPr>
            <a:lvl5pPr lvl="4">
              <a:spcBef>
                <a:spcPts val="360"/>
              </a:spcBef>
              <a:buClr>
                <a:schemeClr val="lt1"/>
              </a:buClr>
              <a:buSzPct val="100000"/>
              <a:buFont typeface="Raleway"/>
              <a:buChar char="○"/>
              <a:defRPr sz="1800">
                <a:solidFill>
                  <a:schemeClr val="lt1"/>
                </a:solidFill>
                <a:latin typeface="Raleway"/>
                <a:ea typeface="Raleway"/>
                <a:cs typeface="Raleway"/>
                <a:sym typeface="Raleway"/>
              </a:defRPr>
            </a:lvl5pPr>
            <a:lvl6pPr lvl="5">
              <a:spcBef>
                <a:spcPts val="360"/>
              </a:spcBef>
              <a:buClr>
                <a:schemeClr val="lt1"/>
              </a:buClr>
              <a:buSzPct val="100000"/>
              <a:buFont typeface="Raleway"/>
              <a:buChar char="■"/>
              <a:defRPr sz="1800">
                <a:solidFill>
                  <a:schemeClr val="lt1"/>
                </a:solidFill>
                <a:latin typeface="Raleway"/>
                <a:ea typeface="Raleway"/>
                <a:cs typeface="Raleway"/>
                <a:sym typeface="Raleway"/>
              </a:defRPr>
            </a:lvl6pPr>
            <a:lvl7pPr lvl="6">
              <a:spcBef>
                <a:spcPts val="360"/>
              </a:spcBef>
              <a:buClr>
                <a:schemeClr val="lt1"/>
              </a:buClr>
              <a:buSzPct val="100000"/>
              <a:buFont typeface="Raleway"/>
              <a:buChar char="●"/>
              <a:defRPr sz="1800">
                <a:solidFill>
                  <a:schemeClr val="lt1"/>
                </a:solidFill>
                <a:latin typeface="Raleway"/>
                <a:ea typeface="Raleway"/>
                <a:cs typeface="Raleway"/>
                <a:sym typeface="Raleway"/>
              </a:defRPr>
            </a:lvl7pPr>
            <a:lvl8pPr lvl="7">
              <a:spcBef>
                <a:spcPts val="360"/>
              </a:spcBef>
              <a:buClr>
                <a:schemeClr val="lt1"/>
              </a:buClr>
              <a:buSzPct val="100000"/>
              <a:buFont typeface="Raleway"/>
              <a:buChar char="○"/>
              <a:defRPr sz="1800">
                <a:solidFill>
                  <a:schemeClr val="lt1"/>
                </a:solidFill>
                <a:latin typeface="Raleway"/>
                <a:ea typeface="Raleway"/>
                <a:cs typeface="Raleway"/>
                <a:sym typeface="Raleway"/>
              </a:defRPr>
            </a:lvl8pPr>
            <a:lvl9pPr lvl="8">
              <a:spcBef>
                <a:spcPts val="360"/>
              </a:spcBef>
              <a:buClr>
                <a:schemeClr val="lt1"/>
              </a:buClr>
              <a:buSzPct val="100000"/>
              <a:buFont typeface="Raleway"/>
              <a:buChar char="■"/>
              <a:defRPr sz="1800">
                <a:solidFill>
                  <a:schemeClr val="lt1"/>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9" r:id="rId9"/>
    <p:sldLayoutId id="2147483660" r:id="rId10"/>
    <p:sldLayoutId id="2147483661" r:id="rId11"/>
    <p:sldLayoutId id="2147483663" r:id="rId12"/>
    <p:sldLayoutId id="2147483665" r:id="rId13"/>
    <p:sldLayoutId id="2147483671" r:id="rId14"/>
    <p:sldLayoutId id="2147483673" r:id="rId15"/>
    <p:sldLayoutId id="2147483674" r:id="rId16"/>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Shape 123" descr="_0011_DeathtoStock_Wired3.jpg"/>
          <p:cNvPicPr preferRelativeResize="0"/>
          <p:nvPr/>
        </p:nvPicPr>
        <p:blipFill>
          <a:blip r:embed="rId3">
            <a:alphaModFix amt="20000"/>
          </a:blip>
          <a:stretch>
            <a:fillRect/>
          </a:stretch>
        </p:blipFill>
        <p:spPr>
          <a:xfrm>
            <a:off x="0" y="0"/>
            <a:ext cx="9144000" cy="6858000"/>
          </a:xfrm>
          <a:prstGeom prst="rect">
            <a:avLst/>
          </a:prstGeom>
          <a:noFill/>
          <a:ln>
            <a:noFill/>
          </a:ln>
        </p:spPr>
      </p:pic>
      <p:sp>
        <p:nvSpPr>
          <p:cNvPr id="124" name="Shape 124"/>
          <p:cNvSpPr txBox="1">
            <a:spLocks noGrp="1"/>
          </p:cNvSpPr>
          <p:nvPr>
            <p:ph type="ctrTitle"/>
          </p:nvPr>
        </p:nvSpPr>
        <p:spPr>
          <a:xfrm>
            <a:off x="1143000" y="2438400"/>
            <a:ext cx="6375000" cy="1546500"/>
          </a:xfrm>
          <a:prstGeom prst="rect">
            <a:avLst/>
          </a:prstGeom>
        </p:spPr>
        <p:txBody>
          <a:bodyPr wrap="square" lIns="91425" tIns="91425" rIns="91425" bIns="91425" anchor="t" anchorCtr="0">
            <a:noAutofit/>
          </a:bodyPr>
          <a:lstStyle/>
          <a:p>
            <a:pPr lvl="0" algn="ctr" rtl="0">
              <a:spcBef>
                <a:spcPts val="0"/>
              </a:spcBef>
              <a:buNone/>
            </a:pPr>
            <a:r>
              <a:rPr lang="en" sz="4000" dirty="0" smtClean="0"/>
              <a:t>    </a:t>
            </a:r>
            <a:r>
              <a:rPr lang="en" sz="4000" dirty="0" smtClean="0">
                <a:solidFill>
                  <a:schemeClr val="accent4">
                    <a:lumMod val="60000"/>
                    <a:lumOff val="40000"/>
                  </a:schemeClr>
                </a:solidFill>
                <a:effectLst>
                  <a:glow rad="228600">
                    <a:schemeClr val="accent1">
                      <a:satMod val="175000"/>
                      <a:alpha val="40000"/>
                    </a:schemeClr>
                  </a:glow>
                </a:effectLst>
              </a:rPr>
              <a:t>Image Style Transfer        using tensor flow </a:t>
            </a:r>
            <a:r>
              <a:rPr lang="en" sz="4000" dirty="0" smtClean="0"/>
              <a:t/>
            </a:r>
            <a:br>
              <a:rPr lang="en" sz="4000" dirty="0" smtClean="0"/>
            </a:br>
            <a:r>
              <a:rPr lang="en" sz="4000" dirty="0" smtClean="0"/>
              <a:t/>
            </a:r>
            <a:br>
              <a:rPr lang="en" sz="4000" dirty="0" smtClean="0"/>
            </a:br>
            <a:r>
              <a:rPr lang="en" sz="4000" dirty="0"/>
              <a:t/>
            </a:r>
            <a:br>
              <a:rPr lang="en" sz="4000" dirty="0"/>
            </a:br>
            <a:r>
              <a:rPr lang="en" sz="4000" dirty="0" smtClean="0"/>
              <a:t/>
            </a:r>
            <a:br>
              <a:rPr lang="en" sz="4000" dirty="0" smtClean="0"/>
            </a:br>
            <a:endParaRPr lang="en" sz="4000" dirty="0"/>
          </a:p>
        </p:txBody>
      </p:sp>
      <p:sp>
        <p:nvSpPr>
          <p:cNvPr id="2" name="TextBox 1"/>
          <p:cNvSpPr txBox="1"/>
          <p:nvPr/>
        </p:nvSpPr>
        <p:spPr>
          <a:xfrm>
            <a:off x="6400800" y="5029200"/>
            <a:ext cx="2057400" cy="338554"/>
          </a:xfrm>
          <a:prstGeom prst="rect">
            <a:avLst/>
          </a:prstGeom>
          <a:noFill/>
          <a:ln>
            <a:solidFill>
              <a:schemeClr val="accent1"/>
            </a:solidFill>
          </a:ln>
        </p:spPr>
        <p:txBody>
          <a:bodyPr wrap="square" rtlCol="0">
            <a:spAutoFit/>
          </a:bodyPr>
          <a:lstStyle/>
          <a:p>
            <a:r>
              <a:rPr lang="en-US" sz="1600" dirty="0" smtClean="0">
                <a:solidFill>
                  <a:schemeClr val="accent4">
                    <a:lumMod val="60000"/>
                    <a:lumOff val="40000"/>
                  </a:schemeClr>
                </a:solidFill>
              </a:rPr>
              <a:t>Sri </a:t>
            </a:r>
            <a:r>
              <a:rPr lang="en-US" sz="1600" dirty="0" err="1" smtClean="0">
                <a:solidFill>
                  <a:schemeClr val="accent4">
                    <a:lumMod val="60000"/>
                    <a:lumOff val="40000"/>
                  </a:schemeClr>
                </a:solidFill>
              </a:rPr>
              <a:t>Manjusha</a:t>
            </a:r>
            <a:r>
              <a:rPr lang="en-US" sz="1600" dirty="0" smtClean="0">
                <a:solidFill>
                  <a:schemeClr val="accent4">
                    <a:lumMod val="60000"/>
                    <a:lumOff val="40000"/>
                  </a:schemeClr>
                </a:solidFill>
              </a:rPr>
              <a:t> </a:t>
            </a:r>
            <a:r>
              <a:rPr lang="en-US" sz="1600" dirty="0" err="1" smtClean="0">
                <a:solidFill>
                  <a:schemeClr val="accent4">
                    <a:lumMod val="60000"/>
                    <a:lumOff val="40000"/>
                  </a:schemeClr>
                </a:solidFill>
              </a:rPr>
              <a:t>Tella</a:t>
            </a:r>
            <a:endParaRPr lang="en-US" sz="1600" dirty="0">
              <a:solidFill>
                <a:schemeClr val="accent4">
                  <a:lumMod val="60000"/>
                  <a:lumOff val="40000"/>
                </a:schemeClr>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76756"/>
            <a:ext cx="5738357" cy="1904444"/>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9400" y="2133600"/>
            <a:ext cx="5715495" cy="198120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9400" y="4230980"/>
            <a:ext cx="5712957" cy="2093620"/>
          </a:xfrm>
          <a:prstGeom prst="rect">
            <a:avLst/>
          </a:prstGeom>
        </p:spPr>
      </p:pic>
    </p:spTree>
    <p:extLst>
      <p:ext uri="{BB962C8B-B14F-4D97-AF65-F5344CB8AC3E}">
        <p14:creationId xmlns:p14="http://schemas.microsoft.com/office/powerpoint/2010/main" val="34965022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381000"/>
            <a:ext cx="6705600" cy="5383103"/>
          </a:xfrm>
          <a:prstGeom prst="rect">
            <a:avLst/>
          </a:prstGeom>
        </p:spPr>
      </p:pic>
    </p:spTree>
    <p:extLst>
      <p:ext uri="{BB962C8B-B14F-4D97-AF65-F5344CB8AC3E}">
        <p14:creationId xmlns:p14="http://schemas.microsoft.com/office/powerpoint/2010/main" val="5982293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1371600" y="3200400"/>
            <a:ext cx="6095100" cy="1093200"/>
          </a:xfrm>
        </p:spPr>
        <p:txBody>
          <a:bodyPr/>
          <a:lstStyle/>
          <a:p>
            <a:r>
              <a:rPr lang="en-US" sz="5400" i="1" dirty="0" smtClean="0">
                <a:solidFill>
                  <a:srgbClr val="FFFF00"/>
                </a:solidFill>
                <a:latin typeface="Harrington" pitchFamily="82" charset="0"/>
              </a:rPr>
              <a:t>Results</a:t>
            </a:r>
          </a:p>
          <a:p>
            <a:endParaRPr lang="en-US" sz="5400" i="1" dirty="0">
              <a:solidFill>
                <a:srgbClr val="FFFF00"/>
              </a:solidFill>
              <a:latin typeface="Harrington" pitchFamily="82" charset="0"/>
            </a:endParaRPr>
          </a:p>
          <a:p>
            <a:pPr>
              <a:buNone/>
            </a:pPr>
            <a:r>
              <a:rPr lang="en-US" sz="2800" i="1" dirty="0" smtClean="0">
                <a:solidFill>
                  <a:srgbClr val="FFFF00"/>
                </a:solidFill>
                <a:latin typeface="Harrington" pitchFamily="82" charset="0"/>
              </a:rPr>
              <a:t>Example 2</a:t>
            </a:r>
            <a:endParaRPr lang="en-US" sz="2800" dirty="0">
              <a:latin typeface="Harrington" pitchFamily="82" charset="0"/>
            </a:endParaRPr>
          </a:p>
        </p:txBody>
      </p:sp>
    </p:spTree>
    <p:extLst>
      <p:ext uri="{BB962C8B-B14F-4D97-AF65-F5344CB8AC3E}">
        <p14:creationId xmlns:p14="http://schemas.microsoft.com/office/powerpoint/2010/main" val="6745893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685801"/>
            <a:ext cx="6781800" cy="205739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8833" y="3657600"/>
            <a:ext cx="6781800" cy="2133600"/>
          </a:xfrm>
          <a:prstGeom prst="rect">
            <a:avLst/>
          </a:prstGeom>
        </p:spPr>
      </p:pic>
    </p:spTree>
    <p:extLst>
      <p:ext uri="{BB962C8B-B14F-4D97-AF65-F5344CB8AC3E}">
        <p14:creationId xmlns:p14="http://schemas.microsoft.com/office/powerpoint/2010/main" val="8100996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914399"/>
            <a:ext cx="7018019" cy="5198533"/>
          </a:xfrm>
          <a:prstGeom prst="rect">
            <a:avLst/>
          </a:prstGeom>
        </p:spPr>
      </p:pic>
      <p:sp>
        <p:nvSpPr>
          <p:cNvPr id="3" name="Title 2"/>
          <p:cNvSpPr>
            <a:spLocks noGrp="1"/>
          </p:cNvSpPr>
          <p:nvPr>
            <p:ph type="ctrTitle"/>
          </p:nvPr>
        </p:nvSpPr>
        <p:spPr>
          <a:xfrm>
            <a:off x="533400" y="152400"/>
            <a:ext cx="5656800" cy="1546500"/>
          </a:xfrm>
        </p:spPr>
        <p:txBody>
          <a:bodyPr/>
          <a:lstStyle/>
          <a:p>
            <a:r>
              <a:rPr lang="en-US" sz="2400" dirty="0" smtClean="0">
                <a:latin typeface="Harrington" pitchFamily="82" charset="0"/>
              </a:rPr>
              <a:t>After 1000 iterations . . .</a:t>
            </a:r>
            <a:endParaRPr lang="en-US" sz="2400" dirty="0">
              <a:latin typeface="Harrington" pitchFamily="82" charset="0"/>
            </a:endParaRPr>
          </a:p>
        </p:txBody>
      </p:sp>
    </p:spTree>
    <p:extLst>
      <p:ext uri="{BB962C8B-B14F-4D97-AF65-F5344CB8AC3E}">
        <p14:creationId xmlns:p14="http://schemas.microsoft.com/office/powerpoint/2010/main" val="32714629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2" name="Shape 312" descr="_0010_DeathtoStock_Wired4.jpg"/>
          <p:cNvPicPr preferRelativeResize="0"/>
          <p:nvPr/>
        </p:nvPicPr>
        <p:blipFill>
          <a:blip r:embed="rId3">
            <a:alphaModFix amt="20000"/>
          </a:blip>
          <a:stretch>
            <a:fillRect/>
          </a:stretch>
        </p:blipFill>
        <p:spPr>
          <a:xfrm>
            <a:off x="0" y="0"/>
            <a:ext cx="9144000" cy="6858000"/>
          </a:xfrm>
          <a:prstGeom prst="rect">
            <a:avLst/>
          </a:prstGeom>
          <a:noFill/>
          <a:ln>
            <a:noFill/>
          </a:ln>
        </p:spPr>
      </p:pic>
      <p:sp>
        <p:nvSpPr>
          <p:cNvPr id="314" name="Shape 314"/>
          <p:cNvSpPr txBox="1">
            <a:spLocks noGrp="1"/>
          </p:cNvSpPr>
          <p:nvPr>
            <p:ph type="subTitle" idx="4294967295"/>
          </p:nvPr>
        </p:nvSpPr>
        <p:spPr>
          <a:xfrm>
            <a:off x="609600" y="1143000"/>
            <a:ext cx="4863900" cy="1046400"/>
          </a:xfrm>
          <a:prstGeom prst="rect">
            <a:avLst/>
          </a:prstGeom>
        </p:spPr>
        <p:txBody>
          <a:bodyPr wrap="square" lIns="91425" tIns="91425" rIns="91425" bIns="91425" anchor="t" anchorCtr="0">
            <a:noAutofit/>
          </a:bodyPr>
          <a:lstStyle/>
          <a:p>
            <a:pPr lvl="0" rtl="0">
              <a:spcBef>
                <a:spcPts val="0"/>
              </a:spcBef>
              <a:buNone/>
            </a:pPr>
            <a:r>
              <a:rPr lang="en" sz="3600" dirty="0" smtClean="0">
                <a:effectLst>
                  <a:glow rad="101600">
                    <a:schemeClr val="accent3">
                      <a:satMod val="175000"/>
                      <a:alpha val="40000"/>
                    </a:schemeClr>
                  </a:glow>
                </a:effectLst>
              </a:rPr>
              <a:t>Conclusions</a:t>
            </a:r>
            <a:endParaRPr lang="en" sz="3600" dirty="0">
              <a:effectLst>
                <a:glow rad="101600">
                  <a:schemeClr val="accent3">
                    <a:satMod val="175000"/>
                    <a:alpha val="40000"/>
                  </a:schemeClr>
                </a:glow>
              </a:effectLst>
            </a:endParaRPr>
          </a:p>
        </p:txBody>
      </p:sp>
      <p:sp>
        <p:nvSpPr>
          <p:cNvPr id="315" name="Shape 315"/>
          <p:cNvSpPr txBox="1">
            <a:spLocks noGrp="1"/>
          </p:cNvSpPr>
          <p:nvPr>
            <p:ph type="body" idx="4294967295"/>
          </p:nvPr>
        </p:nvSpPr>
        <p:spPr>
          <a:xfrm>
            <a:off x="762000" y="2286000"/>
            <a:ext cx="7924800" cy="3282000"/>
          </a:xfrm>
          <a:prstGeom prst="rect">
            <a:avLst/>
          </a:prstGeom>
        </p:spPr>
        <p:txBody>
          <a:bodyPr wrap="square" lIns="91425" tIns="91425" rIns="91425" bIns="91425" anchor="t" anchorCtr="0">
            <a:noAutofit/>
          </a:bodyPr>
          <a:lstStyle/>
          <a:p>
            <a:pPr marL="342900" indent="-342900">
              <a:spcBef>
                <a:spcPts val="0"/>
              </a:spcBef>
              <a:buClr>
                <a:srgbClr val="3333CC"/>
              </a:buClr>
              <a:buFont typeface="Wingdings" pitchFamily="2" charset="2"/>
              <a:buChar char="§"/>
            </a:pPr>
            <a:r>
              <a:rPr lang="en" dirty="0" smtClean="0"/>
              <a:t>This method works pretty well.</a:t>
            </a:r>
          </a:p>
          <a:p>
            <a:pPr marL="342900" indent="-342900">
              <a:spcBef>
                <a:spcPts val="0"/>
              </a:spcBef>
              <a:buClr>
                <a:srgbClr val="3333CC"/>
              </a:buClr>
              <a:buFont typeface="Wingdings" pitchFamily="2" charset="2"/>
              <a:buChar char="§"/>
            </a:pPr>
            <a:endParaRPr lang="en" dirty="0"/>
          </a:p>
          <a:p>
            <a:pPr marL="342900" indent="-342900">
              <a:spcBef>
                <a:spcPts val="0"/>
              </a:spcBef>
              <a:buClr>
                <a:srgbClr val="3333CC"/>
              </a:buClr>
              <a:buFont typeface="Wingdings" pitchFamily="2" charset="2"/>
              <a:buChar char="§"/>
            </a:pPr>
            <a:r>
              <a:rPr lang="en" dirty="0" smtClean="0"/>
              <a:t>It produces a mixed image combining the content image and style image.</a:t>
            </a:r>
          </a:p>
          <a:p>
            <a:pPr marL="342900" indent="-342900">
              <a:spcBef>
                <a:spcPts val="0"/>
              </a:spcBef>
              <a:buClr>
                <a:srgbClr val="3333CC"/>
              </a:buClr>
              <a:buFont typeface="Wingdings" pitchFamily="2" charset="2"/>
              <a:buChar char="§"/>
            </a:pPr>
            <a:endParaRPr lang="en" dirty="0"/>
          </a:p>
          <a:p>
            <a:pPr marL="342900" indent="-342900">
              <a:spcBef>
                <a:spcPts val="0"/>
              </a:spcBef>
              <a:buClr>
                <a:srgbClr val="3333CC"/>
              </a:buClr>
              <a:buFont typeface="Wingdings" pitchFamily="2" charset="2"/>
              <a:buChar char="§"/>
            </a:pPr>
            <a:r>
              <a:rPr lang="en" dirty="0" smtClean="0"/>
              <a:t>Very much useful in understanding the convolution neural network, style and content image appearances.</a:t>
            </a:r>
            <a:endParaRPr lang="en"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p:nvPr/>
        </p:nvSpPr>
        <p:spPr>
          <a:xfrm>
            <a:off x="2316250" y="1600075"/>
            <a:ext cx="6676800" cy="1380900"/>
          </a:xfrm>
          <a:prstGeom prst="rect">
            <a:avLst/>
          </a:prstGeom>
          <a:noFill/>
          <a:ln>
            <a:noFill/>
          </a:ln>
        </p:spPr>
        <p:txBody>
          <a:bodyPr wrap="square" lIns="91425" tIns="91425" rIns="91425" bIns="91425" anchor="t" anchorCtr="0">
            <a:noAutofit/>
          </a:bodyPr>
          <a:lstStyle/>
          <a:p>
            <a:pPr lvl="0" rtl="0">
              <a:spcBef>
                <a:spcPts val="0"/>
              </a:spcBef>
              <a:buNone/>
            </a:pPr>
            <a:endParaRPr dirty="0">
              <a:solidFill>
                <a:srgbClr val="FFFFFF"/>
              </a:solidFill>
              <a:latin typeface="Raleway"/>
              <a:ea typeface="Raleway"/>
              <a:cs typeface="Raleway"/>
              <a:sym typeface="Raleway"/>
            </a:endParaRPr>
          </a:p>
          <a:p>
            <a:pPr lvl="0" rtl="0">
              <a:spcBef>
                <a:spcPts val="0"/>
              </a:spcBef>
              <a:buNone/>
            </a:pPr>
            <a:endParaRPr dirty="0">
              <a:solidFill>
                <a:srgbClr val="FFFFFF"/>
              </a:solidFill>
              <a:latin typeface="Raleway"/>
              <a:ea typeface="Raleway"/>
              <a:cs typeface="Raleway"/>
              <a:sym typeface="Raleway"/>
            </a:endParaRPr>
          </a:p>
          <a:p>
            <a:pPr lvl="0" rtl="0">
              <a:spcBef>
                <a:spcPts val="0"/>
              </a:spcBef>
              <a:buClr>
                <a:srgbClr val="000000"/>
              </a:buClr>
              <a:buSzPct val="78571"/>
              <a:buFont typeface="Arial"/>
              <a:buNone/>
            </a:pPr>
            <a:endParaRPr dirty="0">
              <a:solidFill>
                <a:srgbClr val="FFFFFF"/>
              </a:solidFill>
              <a:latin typeface="Raleway"/>
              <a:ea typeface="Raleway"/>
              <a:cs typeface="Raleway"/>
              <a:sym typeface="Raleway"/>
            </a:endParaRPr>
          </a:p>
          <a:p>
            <a:pPr lvl="0" rtl="0">
              <a:spcBef>
                <a:spcPts val="0"/>
              </a:spcBef>
              <a:buNone/>
            </a:pPr>
            <a:endParaRPr dirty="0">
              <a:solidFill>
                <a:srgbClr val="FFFFFF"/>
              </a:solidFill>
              <a:latin typeface="Raleway"/>
              <a:ea typeface="Raleway"/>
              <a:cs typeface="Raleway"/>
              <a:sym typeface="Raleway"/>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457200"/>
            <a:ext cx="7467600" cy="56901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Shape 137" descr="_0010_DeathtoStock_Wired4.jpg"/>
          <p:cNvPicPr preferRelativeResize="0"/>
          <p:nvPr/>
        </p:nvPicPr>
        <p:blipFill>
          <a:blip r:embed="rId3">
            <a:alphaModFix amt="20000"/>
          </a:blip>
          <a:stretch>
            <a:fillRect/>
          </a:stretch>
        </p:blipFill>
        <p:spPr>
          <a:xfrm>
            <a:off x="0" y="-33867"/>
            <a:ext cx="9144000" cy="6858000"/>
          </a:xfrm>
          <a:prstGeom prst="rect">
            <a:avLst/>
          </a:prstGeom>
          <a:noFill/>
          <a:ln>
            <a:noFill/>
          </a:ln>
        </p:spPr>
      </p:pic>
      <p:sp>
        <p:nvSpPr>
          <p:cNvPr id="138" name="Shape 138"/>
          <p:cNvSpPr txBox="1">
            <a:spLocks noGrp="1"/>
          </p:cNvSpPr>
          <p:nvPr>
            <p:ph type="ctrTitle" idx="4294967295"/>
          </p:nvPr>
        </p:nvSpPr>
        <p:spPr>
          <a:xfrm>
            <a:off x="838200" y="76200"/>
            <a:ext cx="4863900" cy="1546500"/>
          </a:xfrm>
          <a:prstGeom prst="rect">
            <a:avLst/>
          </a:prstGeom>
        </p:spPr>
        <p:txBody>
          <a:bodyPr wrap="square" lIns="91425" tIns="91425" rIns="91425" bIns="91425" anchor="b" anchorCtr="0">
            <a:noAutofit/>
          </a:bodyPr>
          <a:lstStyle/>
          <a:p>
            <a:pPr lvl="0" rtl="0">
              <a:spcBef>
                <a:spcPts val="0"/>
              </a:spcBef>
              <a:buNone/>
            </a:pPr>
            <a:r>
              <a:rPr lang="en" sz="4400" u="sng" dirty="0" smtClean="0">
                <a:solidFill>
                  <a:srgbClr val="7030A0"/>
                </a:solidFill>
                <a:latin typeface="Harrington" pitchFamily="82" charset="0"/>
                <a:ea typeface="Homemade Apple"/>
                <a:cs typeface="Homemade Apple"/>
                <a:sym typeface="Homemade Apple"/>
              </a:rPr>
              <a:t>Contents</a:t>
            </a:r>
            <a:endParaRPr lang="en" sz="4400" u="sng" dirty="0">
              <a:solidFill>
                <a:srgbClr val="7030A0"/>
              </a:solidFill>
              <a:latin typeface="Harrington" pitchFamily="82" charset="0"/>
              <a:ea typeface="Homemade Apple"/>
              <a:cs typeface="Homemade Apple"/>
              <a:sym typeface="Homemade Apple"/>
            </a:endParaRPr>
          </a:p>
        </p:txBody>
      </p:sp>
      <p:sp>
        <p:nvSpPr>
          <p:cNvPr id="140" name="Shape 140"/>
          <p:cNvSpPr txBox="1">
            <a:spLocks noGrp="1"/>
          </p:cNvSpPr>
          <p:nvPr>
            <p:ph type="body" idx="4294967295"/>
          </p:nvPr>
        </p:nvSpPr>
        <p:spPr>
          <a:xfrm>
            <a:off x="2175933" y="2362200"/>
            <a:ext cx="6934200" cy="3282000"/>
          </a:xfrm>
          <a:prstGeom prst="rect">
            <a:avLst/>
          </a:prstGeom>
        </p:spPr>
        <p:txBody>
          <a:bodyPr wrap="square" lIns="91425" tIns="91425" rIns="91425" bIns="91425" anchor="t" anchorCtr="0">
            <a:noAutofit/>
          </a:bodyPr>
          <a:lstStyle/>
          <a:p>
            <a:pPr marL="457200" lvl="0" indent="-457200" rtl="0">
              <a:spcBef>
                <a:spcPts val="0"/>
              </a:spcBef>
              <a:buClr>
                <a:schemeClr val="accent5">
                  <a:lumMod val="50000"/>
                </a:schemeClr>
              </a:buClr>
              <a:buFont typeface="+mj-lt"/>
              <a:buAutoNum type="arabicPeriod"/>
            </a:pPr>
            <a:r>
              <a:rPr lang="en" sz="2800" dirty="0" smtClean="0">
                <a:solidFill>
                  <a:schemeClr val="bg1">
                    <a:lumMod val="95000"/>
                  </a:schemeClr>
                </a:solidFill>
                <a:latin typeface="Harrington" pitchFamily="82" charset="0"/>
              </a:rPr>
              <a:t>Main Idea</a:t>
            </a:r>
          </a:p>
          <a:p>
            <a:pPr marL="457200" lvl="0" indent="-457200" rtl="0">
              <a:spcBef>
                <a:spcPts val="0"/>
              </a:spcBef>
              <a:buClr>
                <a:schemeClr val="accent5">
                  <a:lumMod val="50000"/>
                </a:schemeClr>
              </a:buClr>
              <a:buFont typeface="+mj-lt"/>
              <a:buAutoNum type="arabicPeriod"/>
            </a:pPr>
            <a:endParaRPr lang="en" sz="2800" dirty="0" smtClean="0">
              <a:solidFill>
                <a:schemeClr val="bg1">
                  <a:lumMod val="95000"/>
                </a:schemeClr>
              </a:solidFill>
              <a:latin typeface="Harrington" pitchFamily="82" charset="0"/>
            </a:endParaRPr>
          </a:p>
          <a:p>
            <a:pPr marL="457200" lvl="0" indent="-457200" rtl="0">
              <a:spcBef>
                <a:spcPts val="0"/>
              </a:spcBef>
              <a:buClr>
                <a:schemeClr val="accent5">
                  <a:lumMod val="50000"/>
                </a:schemeClr>
              </a:buClr>
              <a:buFont typeface="+mj-lt"/>
              <a:buAutoNum type="arabicPeriod"/>
            </a:pPr>
            <a:r>
              <a:rPr lang="en" sz="2800" dirty="0" smtClean="0">
                <a:solidFill>
                  <a:schemeClr val="bg1">
                    <a:lumMod val="95000"/>
                  </a:schemeClr>
                </a:solidFill>
                <a:latin typeface="Harrington" pitchFamily="82" charset="0"/>
              </a:rPr>
              <a:t>Loss Functions</a:t>
            </a:r>
          </a:p>
          <a:p>
            <a:pPr marL="457200" lvl="0" indent="-457200" rtl="0">
              <a:spcBef>
                <a:spcPts val="0"/>
              </a:spcBef>
              <a:buClr>
                <a:schemeClr val="accent5">
                  <a:lumMod val="50000"/>
                </a:schemeClr>
              </a:buClr>
              <a:buFont typeface="+mj-lt"/>
              <a:buAutoNum type="arabicPeriod"/>
            </a:pPr>
            <a:endParaRPr lang="en" sz="2800" dirty="0">
              <a:solidFill>
                <a:schemeClr val="bg1">
                  <a:lumMod val="95000"/>
                </a:schemeClr>
              </a:solidFill>
              <a:latin typeface="Harrington" pitchFamily="82" charset="0"/>
            </a:endParaRPr>
          </a:p>
          <a:p>
            <a:pPr marL="457200" lvl="0" indent="-457200" rtl="0">
              <a:spcBef>
                <a:spcPts val="0"/>
              </a:spcBef>
              <a:buClr>
                <a:schemeClr val="accent5">
                  <a:lumMod val="50000"/>
                </a:schemeClr>
              </a:buClr>
              <a:buFont typeface="+mj-lt"/>
              <a:buAutoNum type="arabicPeriod"/>
            </a:pPr>
            <a:r>
              <a:rPr lang="en" sz="2800" dirty="0" smtClean="0">
                <a:solidFill>
                  <a:schemeClr val="bg1">
                    <a:lumMod val="95000"/>
                  </a:schemeClr>
                </a:solidFill>
                <a:latin typeface="Harrington" pitchFamily="82" charset="0"/>
              </a:rPr>
              <a:t>Results</a:t>
            </a:r>
            <a:endParaRPr lang="en" sz="2800" dirty="0" smtClean="0">
              <a:solidFill>
                <a:schemeClr val="bg1">
                  <a:lumMod val="95000"/>
                </a:schemeClr>
              </a:solidFill>
              <a:latin typeface="Harrington" pitchFamily="82" charset="0"/>
            </a:endParaRPr>
          </a:p>
          <a:p>
            <a:pPr marL="457200" lvl="0" indent="-457200" rtl="0">
              <a:spcBef>
                <a:spcPts val="0"/>
              </a:spcBef>
              <a:buClr>
                <a:schemeClr val="accent5">
                  <a:lumMod val="50000"/>
                </a:schemeClr>
              </a:buClr>
              <a:buFont typeface="+mj-lt"/>
              <a:buAutoNum type="arabicPeriod"/>
            </a:pPr>
            <a:endParaRPr lang="en" sz="2800" dirty="0" smtClean="0">
              <a:solidFill>
                <a:schemeClr val="bg1">
                  <a:lumMod val="95000"/>
                </a:schemeClr>
              </a:solidFill>
              <a:latin typeface="Harrington" pitchFamily="82" charset="0"/>
            </a:endParaRPr>
          </a:p>
          <a:p>
            <a:pPr marL="457200" lvl="0" indent="-457200" rtl="0">
              <a:spcBef>
                <a:spcPts val="0"/>
              </a:spcBef>
              <a:buClr>
                <a:schemeClr val="accent5">
                  <a:lumMod val="50000"/>
                </a:schemeClr>
              </a:buClr>
              <a:buFont typeface="+mj-lt"/>
              <a:buAutoNum type="arabicPeriod"/>
            </a:pPr>
            <a:r>
              <a:rPr lang="en" sz="2800" smtClean="0">
                <a:solidFill>
                  <a:schemeClr val="bg1">
                    <a:lumMod val="95000"/>
                  </a:schemeClr>
                </a:solidFill>
                <a:latin typeface="Harrington" pitchFamily="82" charset="0"/>
              </a:rPr>
              <a:t>Conclusion</a:t>
            </a:r>
            <a:endParaRPr lang="en" sz="2800" dirty="0" smtClean="0">
              <a:solidFill>
                <a:schemeClr val="bg1">
                  <a:lumMod val="95000"/>
                </a:schemeClr>
              </a:solidFill>
              <a:latin typeface="Harrington" pitchFamily="82" charset="0"/>
            </a:endParaRPr>
          </a:p>
          <a:p>
            <a:pPr lvl="0" rtl="0">
              <a:spcBef>
                <a:spcPts val="0"/>
              </a:spcBef>
              <a:buClr>
                <a:schemeClr val="accent5">
                  <a:lumMod val="50000"/>
                </a:schemeClr>
              </a:buClr>
              <a:buNone/>
            </a:pPr>
            <a:endParaRPr lang="en" dirty="0" smtClean="0"/>
          </a:p>
          <a:p>
            <a:pPr marL="457200" lvl="0" indent="-457200" rtl="0">
              <a:spcBef>
                <a:spcPts val="0"/>
              </a:spcBef>
              <a:buClr>
                <a:schemeClr val="accent5">
                  <a:lumMod val="50000"/>
                </a:schemeClr>
              </a:buClr>
              <a:buFont typeface="+mj-lt"/>
              <a:buAutoNum type="arabicPeriod"/>
            </a:pPr>
            <a:endParaRPr lang="en" dirty="0" smtClean="0"/>
          </a:p>
          <a:p>
            <a:pPr lvl="0" rtl="0">
              <a:spcBef>
                <a:spcPts val="0"/>
              </a:spcBef>
              <a:buClr>
                <a:srgbClr val="FFFF00"/>
              </a:buClr>
              <a:buNone/>
            </a:pPr>
            <a:endParaRPr lang="en"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latin typeface="Harrington" pitchFamily="82" charset="0"/>
              </a:rPr>
              <a:t>Main Idea of Style Transfer Algorithm</a:t>
            </a:r>
            <a:endParaRPr lang="en-US" sz="2800" dirty="0">
              <a:latin typeface="Harrington" pitchFamily="82" charset="0"/>
            </a:endParaRPr>
          </a:p>
        </p:txBody>
      </p:sp>
      <p:sp>
        <p:nvSpPr>
          <p:cNvPr id="4" name="Flowchart: Process 3"/>
          <p:cNvSpPr/>
          <p:nvPr/>
        </p:nvSpPr>
        <p:spPr>
          <a:xfrm>
            <a:off x="990600" y="2169583"/>
            <a:ext cx="1219200" cy="381000"/>
          </a:xfrm>
          <a:prstGeom prst="flowChartProcess">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smtClean="0">
                <a:solidFill>
                  <a:schemeClr val="tx1"/>
                </a:solidFill>
              </a:rPr>
              <a:t>Layer 0</a:t>
            </a:r>
            <a:endParaRPr lang="en-US" dirty="0">
              <a:solidFill>
                <a:schemeClr val="tx1"/>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5561" y="3276600"/>
            <a:ext cx="1317625"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2494" y="2121958"/>
            <a:ext cx="1317625"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5042" y="3276600"/>
            <a:ext cx="1317625"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9800" y="3276600"/>
            <a:ext cx="1317625"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5334000"/>
            <a:ext cx="4670425"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Flowchart: Or 6"/>
          <p:cNvSpPr/>
          <p:nvPr/>
        </p:nvSpPr>
        <p:spPr>
          <a:xfrm>
            <a:off x="4792098" y="4390791"/>
            <a:ext cx="381002" cy="304800"/>
          </a:xfrm>
          <a:prstGeom prst="flowChartOr">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pic>
        <p:nvPicPr>
          <p:cNvPr id="1031"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1175" y="2121958"/>
            <a:ext cx="1317625"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9800" y="2121958"/>
            <a:ext cx="1317625"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52277" y="1980670"/>
            <a:ext cx="1317625" cy="7588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Frame 11"/>
          <p:cNvSpPr/>
          <p:nvPr/>
        </p:nvSpPr>
        <p:spPr>
          <a:xfrm>
            <a:off x="304800" y="2971800"/>
            <a:ext cx="990600" cy="914400"/>
          </a:xfrm>
          <a:prstGeom prst="fram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a:solidFill>
                <a:schemeClr val="tx1"/>
              </a:solidFill>
            </a:endParaRPr>
          </a:p>
        </p:txBody>
      </p:sp>
      <p:pic>
        <p:nvPicPr>
          <p:cNvPr id="1034"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793" y="3990181"/>
            <a:ext cx="1090613" cy="1011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5"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326" y="5066506"/>
            <a:ext cx="1090613" cy="1011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ectangle 12"/>
          <p:cNvSpPr/>
          <p:nvPr/>
        </p:nvSpPr>
        <p:spPr>
          <a:xfrm>
            <a:off x="2880814" y="2206194"/>
            <a:ext cx="780984" cy="307777"/>
          </a:xfrm>
          <a:prstGeom prst="rect">
            <a:avLst/>
          </a:prstGeom>
        </p:spPr>
        <p:txBody>
          <a:bodyPr wrap="none">
            <a:spAutoFit/>
          </a:bodyPr>
          <a:lstStyle/>
          <a:p>
            <a:pPr algn="ctr"/>
            <a:r>
              <a:rPr lang="en-US" dirty="0">
                <a:solidFill>
                  <a:schemeClr val="tx1"/>
                </a:solidFill>
              </a:rPr>
              <a:t>Layer </a:t>
            </a:r>
            <a:r>
              <a:rPr lang="en-US" dirty="0" smtClean="0">
                <a:solidFill>
                  <a:schemeClr val="tx1"/>
                </a:solidFill>
              </a:rPr>
              <a:t>1</a:t>
            </a:r>
            <a:endParaRPr lang="en-US" dirty="0">
              <a:solidFill>
                <a:schemeClr val="tx1"/>
              </a:solidFill>
            </a:endParaRPr>
          </a:p>
        </p:txBody>
      </p:sp>
      <p:sp>
        <p:nvSpPr>
          <p:cNvPr id="14" name="Rectangle 13"/>
          <p:cNvSpPr/>
          <p:nvPr/>
        </p:nvSpPr>
        <p:spPr>
          <a:xfrm>
            <a:off x="4572000" y="2193495"/>
            <a:ext cx="780984" cy="307777"/>
          </a:xfrm>
          <a:prstGeom prst="rect">
            <a:avLst/>
          </a:prstGeom>
        </p:spPr>
        <p:txBody>
          <a:bodyPr wrap="none">
            <a:spAutoFit/>
          </a:bodyPr>
          <a:lstStyle/>
          <a:p>
            <a:pPr algn="ctr"/>
            <a:r>
              <a:rPr lang="en-US" dirty="0" smtClean="0">
                <a:solidFill>
                  <a:schemeClr val="tx1"/>
                </a:solidFill>
              </a:rPr>
              <a:t>Layer 2</a:t>
            </a:r>
            <a:endParaRPr lang="en-US" dirty="0">
              <a:solidFill>
                <a:schemeClr val="tx1"/>
              </a:solidFill>
            </a:endParaRPr>
          </a:p>
        </p:txBody>
      </p:sp>
      <p:sp>
        <p:nvSpPr>
          <p:cNvPr id="15" name="TextBox 14"/>
          <p:cNvSpPr txBox="1"/>
          <p:nvPr/>
        </p:nvSpPr>
        <p:spPr>
          <a:xfrm>
            <a:off x="6288120" y="2180794"/>
            <a:ext cx="780983" cy="307777"/>
          </a:xfrm>
          <a:prstGeom prst="rect">
            <a:avLst/>
          </a:prstGeom>
          <a:noFill/>
        </p:spPr>
        <p:txBody>
          <a:bodyPr wrap="none" rtlCol="0">
            <a:spAutoFit/>
          </a:bodyPr>
          <a:lstStyle/>
          <a:p>
            <a:r>
              <a:rPr lang="en-US" dirty="0" smtClean="0"/>
              <a:t>Layer 3</a:t>
            </a:r>
            <a:endParaRPr lang="en-US" dirty="0"/>
          </a:p>
        </p:txBody>
      </p:sp>
      <p:sp>
        <p:nvSpPr>
          <p:cNvPr id="16" name="TextBox 15"/>
          <p:cNvSpPr txBox="1"/>
          <p:nvPr/>
        </p:nvSpPr>
        <p:spPr>
          <a:xfrm>
            <a:off x="7850065" y="2182910"/>
            <a:ext cx="922047" cy="307777"/>
          </a:xfrm>
          <a:prstGeom prst="rect">
            <a:avLst/>
          </a:prstGeom>
          <a:noFill/>
        </p:spPr>
        <p:txBody>
          <a:bodyPr wrap="none" rtlCol="0">
            <a:spAutoFit/>
          </a:bodyPr>
          <a:lstStyle/>
          <a:p>
            <a:r>
              <a:rPr lang="en-US" dirty="0" smtClean="0"/>
              <a:t>Classifier</a:t>
            </a:r>
            <a:endParaRPr lang="en-US" dirty="0"/>
          </a:p>
        </p:txBody>
      </p:sp>
      <p:sp>
        <p:nvSpPr>
          <p:cNvPr id="17" name="TextBox 16"/>
          <p:cNvSpPr txBox="1"/>
          <p:nvPr/>
        </p:nvSpPr>
        <p:spPr>
          <a:xfrm>
            <a:off x="2765398" y="3357859"/>
            <a:ext cx="1011815" cy="307777"/>
          </a:xfrm>
          <a:prstGeom prst="rect">
            <a:avLst/>
          </a:prstGeom>
          <a:noFill/>
        </p:spPr>
        <p:txBody>
          <a:bodyPr wrap="none" rtlCol="0">
            <a:spAutoFit/>
          </a:bodyPr>
          <a:lstStyle/>
          <a:p>
            <a:r>
              <a:rPr lang="en-US" dirty="0" smtClean="0"/>
              <a:t>Style Loss</a:t>
            </a:r>
            <a:endParaRPr lang="en-US" dirty="0"/>
          </a:p>
        </p:txBody>
      </p:sp>
      <p:sp>
        <p:nvSpPr>
          <p:cNvPr id="31" name="TextBox 30"/>
          <p:cNvSpPr txBox="1"/>
          <p:nvPr/>
        </p:nvSpPr>
        <p:spPr>
          <a:xfrm>
            <a:off x="4507946" y="3360836"/>
            <a:ext cx="1011815" cy="307777"/>
          </a:xfrm>
          <a:prstGeom prst="rect">
            <a:avLst/>
          </a:prstGeom>
          <a:noFill/>
        </p:spPr>
        <p:txBody>
          <a:bodyPr wrap="none" rtlCol="0">
            <a:spAutoFit/>
          </a:bodyPr>
          <a:lstStyle/>
          <a:p>
            <a:r>
              <a:rPr lang="en-US" dirty="0" smtClean="0"/>
              <a:t>Style Loss</a:t>
            </a:r>
            <a:endParaRPr lang="en-US" dirty="0"/>
          </a:p>
        </p:txBody>
      </p:sp>
      <p:sp>
        <p:nvSpPr>
          <p:cNvPr id="32" name="TextBox 31"/>
          <p:cNvSpPr txBox="1"/>
          <p:nvPr/>
        </p:nvSpPr>
        <p:spPr>
          <a:xfrm>
            <a:off x="6058891" y="3357858"/>
            <a:ext cx="1239442" cy="307777"/>
          </a:xfrm>
          <a:prstGeom prst="rect">
            <a:avLst/>
          </a:prstGeom>
          <a:noFill/>
        </p:spPr>
        <p:txBody>
          <a:bodyPr wrap="none" rtlCol="0">
            <a:spAutoFit/>
          </a:bodyPr>
          <a:lstStyle/>
          <a:p>
            <a:r>
              <a:rPr lang="en-US" dirty="0" smtClean="0"/>
              <a:t>Content Loss</a:t>
            </a:r>
            <a:endParaRPr lang="en-US" dirty="0"/>
          </a:p>
        </p:txBody>
      </p:sp>
      <p:sp>
        <p:nvSpPr>
          <p:cNvPr id="18" name="TextBox 17"/>
          <p:cNvSpPr txBox="1"/>
          <p:nvPr/>
        </p:nvSpPr>
        <p:spPr>
          <a:xfrm>
            <a:off x="4264909" y="5418236"/>
            <a:ext cx="1754891" cy="307777"/>
          </a:xfrm>
          <a:prstGeom prst="rect">
            <a:avLst/>
          </a:prstGeom>
          <a:noFill/>
        </p:spPr>
        <p:txBody>
          <a:bodyPr wrap="square" rtlCol="0">
            <a:spAutoFit/>
          </a:bodyPr>
          <a:lstStyle/>
          <a:p>
            <a:r>
              <a:rPr lang="en-US" dirty="0" smtClean="0"/>
              <a:t>Gradient Matrix</a:t>
            </a:r>
            <a:endParaRPr lang="en-US" dirty="0"/>
          </a:p>
        </p:txBody>
      </p:sp>
      <p:sp>
        <p:nvSpPr>
          <p:cNvPr id="19" name="TextBox 18"/>
          <p:cNvSpPr txBox="1"/>
          <p:nvPr/>
        </p:nvSpPr>
        <p:spPr>
          <a:xfrm>
            <a:off x="151146" y="3260725"/>
            <a:ext cx="1358064" cy="307777"/>
          </a:xfrm>
          <a:prstGeom prst="rect">
            <a:avLst/>
          </a:prstGeom>
        </p:spPr>
        <p:style>
          <a:lnRef idx="3">
            <a:schemeClr val="lt1"/>
          </a:lnRef>
          <a:fillRef idx="1">
            <a:schemeClr val="accent4"/>
          </a:fillRef>
          <a:effectRef idx="1">
            <a:schemeClr val="accent4"/>
          </a:effectRef>
          <a:fontRef idx="minor">
            <a:schemeClr val="lt1"/>
          </a:fontRef>
        </p:style>
        <p:txBody>
          <a:bodyPr wrap="none" rtlCol="0">
            <a:spAutoFit/>
          </a:bodyPr>
          <a:lstStyle/>
          <a:p>
            <a:r>
              <a:rPr lang="en-US" dirty="0" smtClean="0"/>
              <a:t>Content Image</a:t>
            </a:r>
            <a:endParaRPr lang="en-US" dirty="0"/>
          </a:p>
        </p:txBody>
      </p:sp>
      <p:sp>
        <p:nvSpPr>
          <p:cNvPr id="35" name="TextBox 34"/>
          <p:cNvSpPr txBox="1"/>
          <p:nvPr/>
        </p:nvSpPr>
        <p:spPr>
          <a:xfrm>
            <a:off x="246326" y="4330036"/>
            <a:ext cx="1130438" cy="307777"/>
          </a:xfrm>
          <a:prstGeom prst="rect">
            <a:avLst/>
          </a:prstGeom>
        </p:spPr>
        <p:style>
          <a:lnRef idx="3">
            <a:schemeClr val="lt1"/>
          </a:lnRef>
          <a:fillRef idx="1">
            <a:schemeClr val="accent4"/>
          </a:fillRef>
          <a:effectRef idx="1">
            <a:schemeClr val="accent4"/>
          </a:effectRef>
          <a:fontRef idx="minor">
            <a:schemeClr val="lt1"/>
          </a:fontRef>
        </p:style>
        <p:txBody>
          <a:bodyPr wrap="none" rtlCol="0">
            <a:spAutoFit/>
          </a:bodyPr>
          <a:lstStyle/>
          <a:p>
            <a:r>
              <a:rPr lang="en-US" dirty="0" smtClean="0"/>
              <a:t>Style Image</a:t>
            </a:r>
            <a:endParaRPr lang="en-US" dirty="0"/>
          </a:p>
        </p:txBody>
      </p:sp>
      <p:sp>
        <p:nvSpPr>
          <p:cNvPr id="36" name="TextBox 35"/>
          <p:cNvSpPr txBox="1"/>
          <p:nvPr/>
        </p:nvSpPr>
        <p:spPr>
          <a:xfrm>
            <a:off x="132637" y="5340978"/>
            <a:ext cx="1317990" cy="307777"/>
          </a:xfrm>
          <a:prstGeom prst="rect">
            <a:avLst/>
          </a:prstGeom>
        </p:spPr>
        <p:style>
          <a:lnRef idx="3">
            <a:schemeClr val="lt1"/>
          </a:lnRef>
          <a:fillRef idx="1">
            <a:schemeClr val="accent4"/>
          </a:fillRef>
          <a:effectRef idx="1">
            <a:schemeClr val="accent4"/>
          </a:effectRef>
          <a:fontRef idx="minor">
            <a:schemeClr val="lt1"/>
          </a:fontRef>
        </p:style>
        <p:txBody>
          <a:bodyPr wrap="none" rtlCol="0">
            <a:spAutoFit/>
          </a:bodyPr>
          <a:lstStyle/>
          <a:p>
            <a:r>
              <a:rPr lang="en-US" dirty="0" smtClean="0"/>
              <a:t>Output Image</a:t>
            </a:r>
            <a:endParaRPr lang="en-US" dirty="0"/>
          </a:p>
        </p:txBody>
      </p:sp>
      <p:cxnSp>
        <p:nvCxnSpPr>
          <p:cNvPr id="23" name="Straight Arrow Connector 22"/>
          <p:cNvCxnSpPr>
            <a:stCxn id="12" idx="0"/>
            <a:endCxn id="12" idx="0"/>
          </p:cNvCxnSpPr>
          <p:nvPr/>
        </p:nvCxnSpPr>
        <p:spPr>
          <a:xfrm>
            <a:off x="800100" y="2971800"/>
            <a:ext cx="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36" idx="3"/>
          </p:cNvCxnSpPr>
          <p:nvPr/>
        </p:nvCxnSpPr>
        <p:spPr>
          <a:xfrm flipV="1">
            <a:off x="1450627" y="2598208"/>
            <a:ext cx="149573" cy="2896659"/>
          </a:xfrm>
          <a:prstGeom prst="bentConnector2">
            <a:avLst/>
          </a:prstGeom>
          <a:ln>
            <a:tailEnd type="arrow"/>
          </a:ln>
        </p:spPr>
        <p:style>
          <a:lnRef idx="1">
            <a:schemeClr val="dk1"/>
          </a:lnRef>
          <a:fillRef idx="0">
            <a:schemeClr val="dk1"/>
          </a:fillRef>
          <a:effectRef idx="0">
            <a:schemeClr val="dk1"/>
          </a:effectRef>
          <a:fontRef idx="minor">
            <a:schemeClr val="tx1"/>
          </a:fontRef>
        </p:style>
      </p:cxnSp>
      <p:cxnSp>
        <p:nvCxnSpPr>
          <p:cNvPr id="37" name="Elbow Connector 36"/>
          <p:cNvCxnSpPr>
            <a:stCxn id="12" idx="0"/>
            <a:endCxn id="4" idx="1"/>
          </p:cNvCxnSpPr>
          <p:nvPr/>
        </p:nvCxnSpPr>
        <p:spPr>
          <a:xfrm rot="5400000" flipH="1" flipV="1">
            <a:off x="589492" y="2570692"/>
            <a:ext cx="611717" cy="190500"/>
          </a:xfrm>
          <a:prstGeom prst="bentConnector2">
            <a:avLst/>
          </a:prstGeom>
          <a:ln>
            <a:tailEnd type="arrow"/>
          </a:ln>
        </p:spPr>
        <p:style>
          <a:lnRef idx="1">
            <a:schemeClr val="dk1"/>
          </a:lnRef>
          <a:fillRef idx="0">
            <a:schemeClr val="dk1"/>
          </a:fillRef>
          <a:effectRef idx="0">
            <a:schemeClr val="dk1"/>
          </a:effectRef>
          <a:fontRef idx="minor">
            <a:schemeClr val="tx1"/>
          </a:fontRef>
        </p:style>
      </p:cxnSp>
      <p:cxnSp>
        <p:nvCxnSpPr>
          <p:cNvPr id="39" name="Elbow Connector 38"/>
          <p:cNvCxnSpPr>
            <a:stCxn id="35" idx="1"/>
            <a:endCxn id="4" idx="0"/>
          </p:cNvCxnSpPr>
          <p:nvPr/>
        </p:nvCxnSpPr>
        <p:spPr>
          <a:xfrm rot="10800000" flipH="1">
            <a:off x="246326" y="2169583"/>
            <a:ext cx="1353874" cy="2314342"/>
          </a:xfrm>
          <a:prstGeom prst="bentConnector4">
            <a:avLst>
              <a:gd name="adj1" fmla="val -16885"/>
              <a:gd name="adj2" fmla="val 109878"/>
            </a:avLst>
          </a:prstGeom>
          <a:ln>
            <a:tailEnd type="arrow"/>
          </a:ln>
        </p:spPr>
        <p:style>
          <a:lnRef idx="1">
            <a:schemeClr val="dk1"/>
          </a:lnRef>
          <a:fillRef idx="0">
            <a:schemeClr val="dk1"/>
          </a:fillRef>
          <a:effectRef idx="0">
            <a:schemeClr val="dk1"/>
          </a:effectRef>
          <a:fontRef idx="minor">
            <a:schemeClr val="tx1"/>
          </a:fontRef>
        </p:style>
      </p:cxnSp>
      <p:cxnSp>
        <p:nvCxnSpPr>
          <p:cNvPr id="42" name="Straight Arrow Connector 41"/>
          <p:cNvCxnSpPr>
            <a:stCxn id="4" idx="3"/>
            <a:endCxn id="1027" idx="1"/>
          </p:cNvCxnSpPr>
          <p:nvPr/>
        </p:nvCxnSpPr>
        <p:spPr>
          <a:xfrm>
            <a:off x="2209800" y="2360083"/>
            <a:ext cx="402694"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54" name="Straight Arrow Connector 53"/>
          <p:cNvCxnSpPr/>
          <p:nvPr/>
        </p:nvCxnSpPr>
        <p:spPr>
          <a:xfrm>
            <a:off x="3913186" y="2347383"/>
            <a:ext cx="402694"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55" name="Straight Arrow Connector 54"/>
          <p:cNvCxnSpPr/>
          <p:nvPr/>
        </p:nvCxnSpPr>
        <p:spPr>
          <a:xfrm>
            <a:off x="5656197" y="2334682"/>
            <a:ext cx="402694"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56" name="Straight Arrow Connector 55"/>
          <p:cNvCxnSpPr/>
          <p:nvPr/>
        </p:nvCxnSpPr>
        <p:spPr>
          <a:xfrm>
            <a:off x="7298333" y="2307165"/>
            <a:ext cx="402694"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49" name="Straight Arrow Connector 48"/>
          <p:cNvCxnSpPr>
            <a:stCxn id="1027" idx="2"/>
            <a:endCxn id="1026" idx="0"/>
          </p:cNvCxnSpPr>
          <p:nvPr/>
        </p:nvCxnSpPr>
        <p:spPr>
          <a:xfrm flipH="1">
            <a:off x="3254374" y="2598208"/>
            <a:ext cx="16933" cy="67839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64" name="Straight Arrow Connector 63"/>
          <p:cNvCxnSpPr/>
          <p:nvPr/>
        </p:nvCxnSpPr>
        <p:spPr>
          <a:xfrm flipH="1">
            <a:off x="4965666" y="2590270"/>
            <a:ext cx="16933" cy="67839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65" name="Straight Arrow Connector 64"/>
          <p:cNvCxnSpPr/>
          <p:nvPr/>
        </p:nvCxnSpPr>
        <p:spPr>
          <a:xfrm flipH="1">
            <a:off x="6678612" y="2614495"/>
            <a:ext cx="16933" cy="67839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66" name="Straight Arrow Connector 65"/>
          <p:cNvCxnSpPr/>
          <p:nvPr/>
        </p:nvCxnSpPr>
        <p:spPr>
          <a:xfrm flipH="1">
            <a:off x="5005387" y="3690506"/>
            <a:ext cx="16933" cy="67839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51" name="Straight Arrow Connector 50"/>
          <p:cNvCxnSpPr>
            <a:stCxn id="1026" idx="2"/>
            <a:endCxn id="7" idx="2"/>
          </p:cNvCxnSpPr>
          <p:nvPr/>
        </p:nvCxnSpPr>
        <p:spPr>
          <a:xfrm>
            <a:off x="3254374" y="3752850"/>
            <a:ext cx="1537724" cy="790341"/>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53" name="Straight Arrow Connector 52"/>
          <p:cNvCxnSpPr>
            <a:stCxn id="1029" idx="2"/>
            <a:endCxn id="7" idx="6"/>
          </p:cNvCxnSpPr>
          <p:nvPr/>
        </p:nvCxnSpPr>
        <p:spPr>
          <a:xfrm flipH="1">
            <a:off x="5173100" y="3752850"/>
            <a:ext cx="1505513" cy="790341"/>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58" name="Straight Arrow Connector 57"/>
          <p:cNvCxnSpPr>
            <a:stCxn id="7" idx="4"/>
            <a:endCxn id="1030" idx="0"/>
          </p:cNvCxnSpPr>
          <p:nvPr/>
        </p:nvCxnSpPr>
        <p:spPr>
          <a:xfrm>
            <a:off x="4982599" y="4695591"/>
            <a:ext cx="19614" cy="638409"/>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60" name="Elbow Connector 59"/>
          <p:cNvCxnSpPr>
            <a:stCxn id="1030" idx="2"/>
            <a:endCxn id="36" idx="2"/>
          </p:cNvCxnSpPr>
          <p:nvPr/>
        </p:nvCxnSpPr>
        <p:spPr>
          <a:xfrm rot="5400000" flipH="1">
            <a:off x="2816175" y="3624213"/>
            <a:ext cx="161495" cy="4210581"/>
          </a:xfrm>
          <a:prstGeom prst="bentConnector3">
            <a:avLst>
              <a:gd name="adj1" fmla="val -141552"/>
            </a:avLst>
          </a:prstGeom>
          <a:ln>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662486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24000" y="3276600"/>
            <a:ext cx="6095100" cy="1093200"/>
          </a:xfrm>
        </p:spPr>
        <p:txBody>
          <a:bodyPr/>
          <a:lstStyle/>
          <a:p>
            <a:r>
              <a:rPr lang="en-US" sz="4000" dirty="0" smtClean="0">
                <a:latin typeface="Harrington" pitchFamily="82" charset="0"/>
              </a:rPr>
              <a:t>Content Loss function</a:t>
            </a:r>
            <a:endParaRPr lang="en-US" sz="4000" dirty="0">
              <a:latin typeface="Harrington" pitchFamily="82" charset="0"/>
            </a:endParaRPr>
          </a:p>
        </p:txBody>
      </p:sp>
    </p:spTree>
    <p:extLst>
      <p:ext uri="{BB962C8B-B14F-4D97-AF65-F5344CB8AC3E}">
        <p14:creationId xmlns:p14="http://schemas.microsoft.com/office/powerpoint/2010/main" val="27184170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295400" y="2133600"/>
            <a:ext cx="6553200" cy="3048000"/>
          </a:xfrm>
        </p:spPr>
        <p:txBody>
          <a:bodyPr/>
          <a:lstStyle/>
          <a:p>
            <a:pPr algn="just"/>
            <a:r>
              <a:rPr lang="en-US" sz="2000" dirty="0" smtClean="0">
                <a:latin typeface="Harrington" pitchFamily="82" charset="0"/>
              </a:rPr>
              <a:t/>
            </a:r>
            <a:br>
              <a:rPr lang="en-US" sz="2000" dirty="0" smtClean="0">
                <a:latin typeface="Harrington" pitchFamily="82" charset="0"/>
              </a:rPr>
            </a:br>
            <a:r>
              <a:rPr lang="en-US" sz="2000" dirty="0">
                <a:latin typeface="Harrington" pitchFamily="82" charset="0"/>
              </a:rPr>
              <a:t/>
            </a:r>
            <a:br>
              <a:rPr lang="en-US" sz="2000" dirty="0">
                <a:latin typeface="Harrington" pitchFamily="82" charset="0"/>
              </a:rPr>
            </a:br>
            <a:r>
              <a:rPr lang="en-US" sz="2000" dirty="0" smtClean="0">
                <a:latin typeface="Harrington" pitchFamily="82" charset="0"/>
              </a:rPr>
              <a:t/>
            </a:r>
            <a:br>
              <a:rPr lang="en-US" sz="2000" dirty="0" smtClean="0">
                <a:latin typeface="Harrington" pitchFamily="82" charset="0"/>
              </a:rPr>
            </a:br>
            <a:r>
              <a:rPr lang="en-US" sz="2000" dirty="0" smtClean="0">
                <a:latin typeface="Harrington" pitchFamily="82" charset="0"/>
              </a:rPr>
              <a:t>The </a:t>
            </a:r>
            <a:r>
              <a:rPr lang="en-US" sz="2000" dirty="0">
                <a:latin typeface="Harrington" pitchFamily="82" charset="0"/>
              </a:rPr>
              <a:t>loss function of the normal image tries to minimize the loss difference of the features that are present in the normal image and that of the mixed image which as a result produces the same content (edges and highlights) of the normal image into the mixed image. </a:t>
            </a:r>
            <a:br>
              <a:rPr lang="en-US" sz="2000" dirty="0">
                <a:latin typeface="Harrington" pitchFamily="82" charset="0"/>
              </a:rPr>
            </a:br>
            <a:endParaRPr lang="en-US" sz="2000" dirty="0">
              <a:latin typeface="Harrington" pitchFamily="82" charset="0"/>
            </a:endParaRPr>
          </a:p>
        </p:txBody>
      </p:sp>
    </p:spTree>
    <p:extLst>
      <p:ext uri="{BB962C8B-B14F-4D97-AF65-F5344CB8AC3E}">
        <p14:creationId xmlns:p14="http://schemas.microsoft.com/office/powerpoint/2010/main" val="20569592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600200" y="3124200"/>
            <a:ext cx="6095100" cy="1093200"/>
          </a:xfrm>
        </p:spPr>
        <p:txBody>
          <a:bodyPr/>
          <a:lstStyle/>
          <a:p>
            <a:r>
              <a:rPr lang="en-US" sz="4400" dirty="0" smtClean="0">
                <a:latin typeface="Harrington" pitchFamily="82" charset="0"/>
              </a:rPr>
              <a:t>Style Loss Function</a:t>
            </a:r>
            <a:endParaRPr lang="en-US" dirty="0">
              <a:latin typeface="Harrington" pitchFamily="82" charset="0"/>
            </a:endParaRPr>
          </a:p>
        </p:txBody>
      </p:sp>
    </p:spTree>
    <p:extLst>
      <p:ext uri="{BB962C8B-B14F-4D97-AF65-F5344CB8AC3E}">
        <p14:creationId xmlns:p14="http://schemas.microsoft.com/office/powerpoint/2010/main" val="230689029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762000" y="2209800"/>
            <a:ext cx="7620000" cy="1546500"/>
          </a:xfrm>
        </p:spPr>
        <p:txBody>
          <a:bodyPr/>
          <a:lstStyle/>
          <a:p>
            <a:pPr algn="just"/>
            <a:r>
              <a:rPr lang="en-US" sz="2000" dirty="0">
                <a:latin typeface="Harrington" pitchFamily="82" charset="0"/>
              </a:rPr>
              <a:t/>
            </a:r>
            <a:br>
              <a:rPr lang="en-US" sz="2000" dirty="0">
                <a:latin typeface="Harrington" pitchFamily="82" charset="0"/>
              </a:rPr>
            </a:br>
            <a:r>
              <a:rPr lang="en-US" sz="2000" dirty="0" smtClean="0">
                <a:latin typeface="Harrington" pitchFamily="82" charset="0"/>
              </a:rPr>
              <a:t/>
            </a:r>
            <a:br>
              <a:rPr lang="en-US" sz="2000" dirty="0" smtClean="0">
                <a:latin typeface="Harrington" pitchFamily="82" charset="0"/>
              </a:rPr>
            </a:br>
            <a:r>
              <a:rPr lang="en-US" sz="2000" dirty="0">
                <a:latin typeface="Harrington" pitchFamily="82" charset="0"/>
              </a:rPr>
              <a:t>The style image loss function tries to minimize the loss difference between the matrices dedicated to both the style image and mixed image respectively. This matrix is used to transfer the texture features of the style image into the mixed image.</a:t>
            </a:r>
            <a:br>
              <a:rPr lang="en-US" sz="2000" dirty="0">
                <a:latin typeface="Harrington" pitchFamily="82" charset="0"/>
              </a:rPr>
            </a:br>
            <a:endParaRPr lang="en-US" sz="2000" dirty="0">
              <a:latin typeface="Harrington" pitchFamily="82" charset="0"/>
            </a:endParaRPr>
          </a:p>
        </p:txBody>
      </p:sp>
    </p:spTree>
    <p:extLst>
      <p:ext uri="{BB962C8B-B14F-4D97-AF65-F5344CB8AC3E}">
        <p14:creationId xmlns:p14="http://schemas.microsoft.com/office/powerpoint/2010/main" val="41679538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24000" y="3276600"/>
            <a:ext cx="6095100" cy="1093200"/>
          </a:xfrm>
        </p:spPr>
        <p:txBody>
          <a:bodyPr/>
          <a:lstStyle/>
          <a:p>
            <a:r>
              <a:rPr lang="en-US" sz="4400" dirty="0" smtClean="0">
                <a:latin typeface="Harrington" pitchFamily="82" charset="0"/>
              </a:rPr>
              <a:t>Total </a:t>
            </a:r>
            <a:r>
              <a:rPr lang="en-US" sz="4400" dirty="0">
                <a:latin typeface="Harrington" pitchFamily="82" charset="0"/>
              </a:rPr>
              <a:t>Loss Function</a:t>
            </a:r>
          </a:p>
          <a:p>
            <a:endParaRPr lang="en-US" dirty="0"/>
          </a:p>
        </p:txBody>
      </p:sp>
      <p:sp>
        <p:nvSpPr>
          <p:cNvPr id="4" name="Rectangle 3"/>
          <p:cNvSpPr/>
          <p:nvPr/>
        </p:nvSpPr>
        <p:spPr>
          <a:xfrm>
            <a:off x="1981200" y="5281487"/>
            <a:ext cx="5410200" cy="523220"/>
          </a:xfrm>
          <a:prstGeom prst="rect">
            <a:avLst/>
          </a:prstGeom>
        </p:spPr>
        <p:txBody>
          <a:bodyPr wrap="square">
            <a:spAutoFit/>
          </a:bodyPr>
          <a:lstStyle/>
          <a:p>
            <a:pPr algn="ctr"/>
            <a:r>
              <a:rPr lang="en-US" dirty="0">
                <a:solidFill>
                  <a:schemeClr val="bg1">
                    <a:lumMod val="95000"/>
                  </a:schemeClr>
                </a:solidFill>
              </a:rPr>
              <a:t>This total loss equation is essential for letting us know how to produce a good stylized </a:t>
            </a:r>
            <a:r>
              <a:rPr lang="en-US" dirty="0" smtClean="0">
                <a:solidFill>
                  <a:schemeClr val="bg1">
                    <a:lumMod val="95000"/>
                  </a:schemeClr>
                </a:solidFill>
              </a:rPr>
              <a:t>image.</a:t>
            </a:r>
            <a:r>
              <a:rPr lang="en-US" dirty="0" smtClean="0"/>
              <a:t>.</a:t>
            </a:r>
            <a:endParaRPr lang="en-US" dirty="0"/>
          </a:p>
        </p:txBody>
      </p:sp>
    </p:spTree>
    <p:extLst>
      <p:ext uri="{BB962C8B-B14F-4D97-AF65-F5344CB8AC3E}">
        <p14:creationId xmlns:p14="http://schemas.microsoft.com/office/powerpoint/2010/main" val="10077300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1371600" y="3200400"/>
            <a:ext cx="6095100" cy="1093200"/>
          </a:xfrm>
        </p:spPr>
        <p:txBody>
          <a:bodyPr/>
          <a:lstStyle/>
          <a:p>
            <a:r>
              <a:rPr lang="en-US" sz="5400" i="1" dirty="0" smtClean="0">
                <a:solidFill>
                  <a:srgbClr val="FFFF00"/>
                </a:solidFill>
                <a:latin typeface="Harrington" pitchFamily="82" charset="0"/>
              </a:rPr>
              <a:t>Results</a:t>
            </a:r>
          </a:p>
          <a:p>
            <a:endParaRPr lang="en-US" sz="5400" i="1" dirty="0">
              <a:solidFill>
                <a:srgbClr val="FFFF00"/>
              </a:solidFill>
              <a:latin typeface="Harrington" pitchFamily="82" charset="0"/>
            </a:endParaRPr>
          </a:p>
          <a:p>
            <a:pPr>
              <a:buNone/>
            </a:pPr>
            <a:r>
              <a:rPr lang="en-US" sz="2800" i="1" dirty="0" smtClean="0">
                <a:solidFill>
                  <a:srgbClr val="FFFF00"/>
                </a:solidFill>
                <a:latin typeface="Harrington" pitchFamily="82" charset="0"/>
              </a:rPr>
              <a:t>Example 1</a:t>
            </a:r>
            <a:endParaRPr lang="en-US" sz="2800" dirty="0">
              <a:latin typeface="Harrington" pitchFamily="82" charset="0"/>
            </a:endParaRPr>
          </a:p>
        </p:txBody>
      </p:sp>
    </p:spTree>
    <p:extLst>
      <p:ext uri="{BB962C8B-B14F-4D97-AF65-F5344CB8AC3E}">
        <p14:creationId xmlns:p14="http://schemas.microsoft.com/office/powerpoint/2010/main" val="1483956694"/>
      </p:ext>
    </p:extLst>
  </p:cSld>
  <p:clrMapOvr>
    <a:masterClrMapping/>
  </p:clrMapOvr>
  <p:timing>
    <p:tnLst>
      <p:par>
        <p:cTn id="1" dur="indefinite" restart="never" nodeType="tmRoot"/>
      </p:par>
    </p:tnLst>
  </p:timing>
</p:sld>
</file>

<file path=ppt/theme/theme1.xml><?xml version="1.0" encoding="utf-8"?>
<a:theme xmlns:a="http://schemas.openxmlformats.org/drawingml/2006/main" name="Lea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1381</TotalTime>
  <Words>121</Words>
  <Application>Microsoft Office PowerPoint</Application>
  <PresentationFormat>On-screen Show (4:3)</PresentationFormat>
  <Paragraphs>45</Paragraphs>
  <Slides>16</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Harrington</vt:lpstr>
      <vt:lpstr>Homemade Apple</vt:lpstr>
      <vt:lpstr>Wingdings</vt:lpstr>
      <vt:lpstr>Raleway</vt:lpstr>
      <vt:lpstr>Lear template</vt:lpstr>
      <vt:lpstr>    Image Style Transfer        using tensor flow     </vt:lpstr>
      <vt:lpstr>Contents</vt:lpstr>
      <vt:lpstr>Main Idea of Style Transfer Algorithm</vt:lpstr>
      <vt:lpstr>PowerPoint Presentation</vt:lpstr>
      <vt:lpstr>   The loss function of the normal image tries to minimize the loss difference of the features that are present in the normal image and that of the mixed image which as a result produces the same content (edges and highlights) of the normal image into the mixed image.  </vt:lpstr>
      <vt:lpstr>PowerPoint Presentation</vt:lpstr>
      <vt:lpstr>  The style image loss function tries to minimize the loss difference between the matrices dedicated to both the style image and mixed image respectively. This matrix is used to transfer the texture features of the style image into the mixed image. </vt:lpstr>
      <vt:lpstr>PowerPoint Presentation</vt:lpstr>
      <vt:lpstr>PowerPoint Presentation</vt:lpstr>
      <vt:lpstr>PowerPoint Presentation</vt:lpstr>
      <vt:lpstr>PowerPoint Presentation</vt:lpstr>
      <vt:lpstr>PowerPoint Presentation</vt:lpstr>
      <vt:lpstr>PowerPoint Presentation</vt:lpstr>
      <vt:lpstr>After 1000 iterations . . .</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Style Transfer</dc:title>
  <dc:creator>TSM</dc:creator>
  <cp:lastModifiedBy>TSM</cp:lastModifiedBy>
  <cp:revision>22</cp:revision>
  <dcterms:modified xsi:type="dcterms:W3CDTF">2017-11-28T00:59:07Z</dcterms:modified>
</cp:coreProperties>
</file>